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3" autoAdjust="0"/>
    <p:restoredTop sz="86417" autoAdjust="0"/>
  </p:normalViewPr>
  <p:slideViewPr>
    <p:cSldViewPr snapToGrid="0" snapToObjects="1">
      <p:cViewPr varScale="1">
        <p:scale>
          <a:sx n="63" d="100"/>
          <a:sy n="63" d="100"/>
        </p:scale>
        <p:origin x="-13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7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8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2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8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2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2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0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9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8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4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6860F-C001-5C4A-8136-71127840F3D1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4236-4F3E-FC4F-9F7B-BE29E8C74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0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test</a:t>
            </a:r>
            <a:endParaRPr lang="en-US" dirty="0"/>
          </a:p>
        </p:txBody>
      </p:sp>
      <p:pic>
        <p:nvPicPr>
          <p:cNvPr id="4" name="Content Placeholder 3" descr="accessiblebuilding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43" b="1204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5284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r>
              <a:rPr lang="en-US" baseline="0" dirty="0" smtClean="0"/>
              <a:t> (it continues)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</a:p>
          <a:p>
            <a:r>
              <a:rPr lang="en-US" smtClean="0"/>
              <a:t>test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2035920" y="290243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1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Test</vt:lpstr>
      <vt:lpstr>More test</vt:lpstr>
      <vt:lpstr>Test (it continues)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Sharon Rosenblatt</dc:creator>
  <cp:lastModifiedBy>Sharon Rosenblatt</cp:lastModifiedBy>
  <cp:revision>1</cp:revision>
  <dcterms:created xsi:type="dcterms:W3CDTF">2014-03-31T18:21:23Z</dcterms:created>
  <dcterms:modified xsi:type="dcterms:W3CDTF">2014-03-31T18:22:27Z</dcterms:modified>
</cp:coreProperties>
</file>