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7"/>
  </p:notesMasterIdLst>
  <p:sldIdLst>
    <p:sldId id="289" r:id="rId2"/>
    <p:sldId id="500" r:id="rId3"/>
    <p:sldId id="501" r:id="rId4"/>
    <p:sldId id="502" r:id="rId5"/>
    <p:sldId id="503" r:id="rId6"/>
    <p:sldId id="534" r:id="rId7"/>
    <p:sldId id="505" r:id="rId8"/>
    <p:sldId id="504" r:id="rId9"/>
    <p:sldId id="506" r:id="rId10"/>
    <p:sldId id="509" r:id="rId11"/>
    <p:sldId id="508" r:id="rId12"/>
    <p:sldId id="510" r:id="rId13"/>
    <p:sldId id="511" r:id="rId14"/>
    <p:sldId id="512" r:id="rId15"/>
    <p:sldId id="513" r:id="rId16"/>
    <p:sldId id="514" r:id="rId17"/>
    <p:sldId id="525" r:id="rId18"/>
    <p:sldId id="528" r:id="rId19"/>
    <p:sldId id="519" r:id="rId20"/>
    <p:sldId id="535" r:id="rId21"/>
    <p:sldId id="520" r:id="rId22"/>
    <p:sldId id="529" r:id="rId23"/>
    <p:sldId id="521" r:id="rId24"/>
    <p:sldId id="532" r:id="rId25"/>
    <p:sldId id="516" r:id="rId26"/>
    <p:sldId id="533" r:id="rId27"/>
    <p:sldId id="522" r:id="rId28"/>
    <p:sldId id="517" r:id="rId29"/>
    <p:sldId id="523" r:id="rId30"/>
    <p:sldId id="518" r:id="rId31"/>
    <p:sldId id="531" r:id="rId32"/>
    <p:sldId id="524" r:id="rId33"/>
    <p:sldId id="527" r:id="rId34"/>
    <p:sldId id="439" r:id="rId35"/>
    <p:sldId id="499" r:id="rId3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on Rosenblatt" initials="SR" lastIdx="29" clrIdx="0">
    <p:extLst>
      <p:ext uri="{19B8F6BF-5375-455C-9EA6-DF929625EA0E}">
        <p15:presenceInfo xmlns:p15="http://schemas.microsoft.com/office/powerpoint/2012/main" userId="2980ec2e43ba9cf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98" autoAdjust="0"/>
    <p:restoredTop sz="53801" autoAdjust="0"/>
  </p:normalViewPr>
  <p:slideViewPr>
    <p:cSldViewPr>
      <p:cViewPr varScale="1">
        <p:scale>
          <a:sx n="39" d="100"/>
          <a:sy n="39" d="100"/>
        </p:scale>
        <p:origin x="2160" y="4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75" d="100"/>
        <a:sy n="75" d="100"/>
      </p:scale>
      <p:origin x="0" y="0"/>
    </p:cViewPr>
  </p:sorterViewPr>
  <p:notesViewPr>
    <p:cSldViewPr>
      <p:cViewPr varScale="1">
        <p:scale>
          <a:sx n="51" d="100"/>
          <a:sy n="51" d="100"/>
        </p:scale>
        <p:origin x="29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1" tIns="46586" rIns="93171" bIns="46586"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1" tIns="46586" rIns="93171" bIns="46586" rtlCol="0"/>
          <a:lstStyle>
            <a:lvl1pPr algn="r" fontAlgn="auto">
              <a:spcBef>
                <a:spcPts val="0"/>
              </a:spcBef>
              <a:spcAft>
                <a:spcPts val="0"/>
              </a:spcAft>
              <a:defRPr sz="1200">
                <a:latin typeface="+mn-lt"/>
              </a:defRPr>
            </a:lvl1pPr>
          </a:lstStyle>
          <a:p>
            <a:pPr>
              <a:defRPr/>
            </a:pPr>
            <a:fld id="{33A1559B-0695-4083-8EC0-062B3B20DF4A}" type="datetimeFigureOut">
              <a:rPr lang="en-US"/>
              <a:pPr>
                <a:defRPr/>
              </a:pPr>
              <a:t>3/21/2018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1" tIns="46586" rIns="93171" bIns="46586"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1" tIns="46586" rIns="93171" bIns="4658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3171" tIns="46586" rIns="93171" bIns="46586"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171" tIns="46586" rIns="93171" bIns="46586" rtlCol="0" anchor="b"/>
          <a:lstStyle>
            <a:lvl1pPr algn="r" fontAlgn="auto">
              <a:spcBef>
                <a:spcPts val="0"/>
              </a:spcBef>
              <a:spcAft>
                <a:spcPts val="0"/>
              </a:spcAft>
              <a:defRPr sz="1200">
                <a:latin typeface="+mn-lt"/>
              </a:defRPr>
            </a:lvl1pPr>
          </a:lstStyle>
          <a:p>
            <a:pPr>
              <a:defRPr/>
            </a:pPr>
            <a:fld id="{F453B0A5-180C-493B-BE20-1E5DE6A184B3}" type="slidenum">
              <a:rPr lang="en-US"/>
              <a:pPr>
                <a:defRPr/>
              </a:pPr>
              <a:t>‹#›</a:t>
            </a:fld>
            <a:endParaRPr lang="en-US"/>
          </a:p>
        </p:txBody>
      </p:sp>
    </p:spTree>
    <p:extLst>
      <p:ext uri="{BB962C8B-B14F-4D97-AF65-F5344CB8AC3E}">
        <p14:creationId xmlns:p14="http://schemas.microsoft.com/office/powerpoint/2010/main" val="21807059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1184275" y="696913"/>
            <a:ext cx="1841500" cy="1381125"/>
          </a:xfrm>
          <a:noFill/>
          <a:ln>
            <a:solidFill>
              <a:srgbClr val="000000"/>
            </a:solidFill>
            <a:miter lim="800000"/>
            <a:headEnd/>
            <a:tailEnd/>
          </a:ln>
        </p:spPr>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A93850-FF6B-4796-BE2F-0DD23CE89C03}" type="slidenum">
              <a:rPr lang="en-US"/>
              <a:pPr fontAlgn="base">
                <a:spcBef>
                  <a:spcPct val="0"/>
                </a:spcBef>
                <a:spcAft>
                  <a:spcPct val="0"/>
                </a:spcAft>
                <a:defRPr/>
              </a:pPr>
              <a:t>1</a:t>
            </a:fld>
            <a:endParaRPr lang="en-US"/>
          </a:p>
        </p:txBody>
      </p:sp>
      <p:sp>
        <p:nvSpPr>
          <p:cNvPr id="4" name="Notes Placeholder 3">
            <a:extLst>
              <a:ext uri="{FF2B5EF4-FFF2-40B4-BE49-F238E27FC236}">
                <a16:creationId xmlns:a16="http://schemas.microsoft.com/office/drawing/2014/main" id="{F51E912E-0637-46CF-B160-35BE3438B23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97199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6913"/>
            <a:ext cx="812800" cy="609600"/>
          </a:xfrm>
        </p:spPr>
      </p:sp>
      <p:sp>
        <p:nvSpPr>
          <p:cNvPr id="3" name="Notes Placeholder 2"/>
          <p:cNvSpPr>
            <a:spLocks noGrp="1"/>
          </p:cNvSpPr>
          <p:nvPr>
            <p:ph type="body" idx="1"/>
          </p:nvPr>
        </p:nvSpPr>
        <p:spPr>
          <a:xfrm>
            <a:off x="701040" y="1549401"/>
            <a:ext cx="5608320" cy="7280566"/>
          </a:xfrm>
        </p:spPr>
        <p:txBody>
          <a:bodyPr>
            <a:noAutofit/>
          </a:bodyPr>
          <a:lstStyle/>
          <a:p>
            <a:endParaRPr lang="en-US" sz="2200"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10</a:t>
            </a:fld>
            <a:endParaRPr lang="en-US"/>
          </a:p>
        </p:txBody>
      </p:sp>
    </p:spTree>
    <p:extLst>
      <p:ext uri="{BB962C8B-B14F-4D97-AF65-F5344CB8AC3E}">
        <p14:creationId xmlns:p14="http://schemas.microsoft.com/office/powerpoint/2010/main" val="2617431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1943100" cy="1457325"/>
          </a:xfrm>
        </p:spPr>
      </p:sp>
      <p:sp>
        <p:nvSpPr>
          <p:cNvPr id="3" name="Notes Placeholder 2"/>
          <p:cNvSpPr>
            <a:spLocks noGrp="1"/>
          </p:cNvSpPr>
          <p:nvPr>
            <p:ph type="body" idx="1"/>
          </p:nvPr>
        </p:nvSpPr>
        <p:spPr>
          <a:xfrm>
            <a:off x="701040" y="2380786"/>
            <a:ext cx="5608320" cy="6218385"/>
          </a:xfrm>
        </p:spPr>
        <p:txBody>
          <a:bodyPr>
            <a:normAutofit/>
          </a:bodyPr>
          <a:lstStyle/>
          <a:p>
            <a:endParaRPr lang="en-US" sz="2000"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11</a:t>
            </a:fld>
            <a:endParaRPr lang="en-US"/>
          </a:p>
        </p:txBody>
      </p:sp>
    </p:spTree>
    <p:extLst>
      <p:ext uri="{BB962C8B-B14F-4D97-AF65-F5344CB8AC3E}">
        <p14:creationId xmlns:p14="http://schemas.microsoft.com/office/powerpoint/2010/main" val="1219182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6913"/>
            <a:ext cx="1265237" cy="949325"/>
          </a:xfrm>
        </p:spPr>
      </p:sp>
      <p:sp>
        <p:nvSpPr>
          <p:cNvPr id="3" name="Notes Placeholder 2"/>
          <p:cNvSpPr>
            <a:spLocks noGrp="1"/>
          </p:cNvSpPr>
          <p:nvPr>
            <p:ph type="body" idx="1"/>
          </p:nvPr>
        </p:nvSpPr>
        <p:spPr>
          <a:xfrm>
            <a:off x="701040" y="1927303"/>
            <a:ext cx="5608320" cy="6671868"/>
          </a:xfrm>
        </p:spPr>
        <p:txBody>
          <a:bodyPr>
            <a:normAutofit/>
          </a:bodyPr>
          <a:lstStyle/>
          <a:p>
            <a:endParaRPr lang="en-US" sz="2000"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12</a:t>
            </a:fld>
            <a:endParaRPr lang="en-US"/>
          </a:p>
        </p:txBody>
      </p:sp>
    </p:spTree>
    <p:extLst>
      <p:ext uri="{BB962C8B-B14F-4D97-AF65-F5344CB8AC3E}">
        <p14:creationId xmlns:p14="http://schemas.microsoft.com/office/powerpoint/2010/main" val="1070818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6913"/>
            <a:ext cx="1190625" cy="893762"/>
          </a:xfrm>
        </p:spPr>
      </p:sp>
      <p:sp>
        <p:nvSpPr>
          <p:cNvPr id="3" name="Notes Placeholder 2"/>
          <p:cNvSpPr>
            <a:spLocks noGrp="1"/>
          </p:cNvSpPr>
          <p:nvPr>
            <p:ph type="body" idx="1"/>
          </p:nvPr>
        </p:nvSpPr>
        <p:spPr>
          <a:xfrm>
            <a:off x="565355" y="1776142"/>
            <a:ext cx="5955071" cy="7053825"/>
          </a:xfrm>
        </p:spPr>
        <p:txBody>
          <a:bodyPr>
            <a:noAutofit/>
          </a:bodyPr>
          <a:lstStyle/>
          <a:p>
            <a:endParaRPr lang="en-US" sz="2000"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13</a:t>
            </a:fld>
            <a:endParaRPr lang="en-US"/>
          </a:p>
        </p:txBody>
      </p:sp>
    </p:spTree>
    <p:extLst>
      <p:ext uri="{BB962C8B-B14F-4D97-AF65-F5344CB8AC3E}">
        <p14:creationId xmlns:p14="http://schemas.microsoft.com/office/powerpoint/2010/main" val="446813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6913"/>
            <a:ext cx="1638300" cy="1230312"/>
          </a:xfrm>
        </p:spPr>
      </p:sp>
      <p:sp>
        <p:nvSpPr>
          <p:cNvPr id="3" name="Notes Placeholder 2"/>
          <p:cNvSpPr>
            <a:spLocks noGrp="1"/>
          </p:cNvSpPr>
          <p:nvPr>
            <p:ph type="body" idx="1"/>
          </p:nvPr>
        </p:nvSpPr>
        <p:spPr>
          <a:xfrm>
            <a:off x="701040" y="2531947"/>
            <a:ext cx="5608320" cy="6067224"/>
          </a:xfrm>
        </p:spPr>
        <p:txBody>
          <a:bodyPr>
            <a:normAutofit/>
          </a:bodyPr>
          <a:lstStyle/>
          <a:p>
            <a:endParaRPr lang="en-US" sz="2000"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14</a:t>
            </a:fld>
            <a:endParaRPr lang="en-US"/>
          </a:p>
        </p:txBody>
      </p:sp>
    </p:spTree>
    <p:extLst>
      <p:ext uri="{BB962C8B-B14F-4D97-AF65-F5344CB8AC3E}">
        <p14:creationId xmlns:p14="http://schemas.microsoft.com/office/powerpoint/2010/main" val="3073583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6913"/>
            <a:ext cx="1341437" cy="1006475"/>
          </a:xfrm>
        </p:spPr>
      </p:sp>
      <p:sp>
        <p:nvSpPr>
          <p:cNvPr id="3" name="Notes Placeholder 2"/>
          <p:cNvSpPr>
            <a:spLocks noGrp="1"/>
          </p:cNvSpPr>
          <p:nvPr>
            <p:ph type="body" idx="1"/>
          </p:nvPr>
        </p:nvSpPr>
        <p:spPr>
          <a:xfrm>
            <a:off x="701040" y="1927303"/>
            <a:ext cx="5608320" cy="6671868"/>
          </a:xfrm>
        </p:spPr>
        <p:txBody>
          <a:bodyPr>
            <a:noAutofit/>
          </a:bodyPr>
          <a:lstStyle/>
          <a:p>
            <a:endParaRPr lang="en-US" sz="2200"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15</a:t>
            </a:fld>
            <a:endParaRPr lang="en-US"/>
          </a:p>
        </p:txBody>
      </p:sp>
    </p:spTree>
    <p:extLst>
      <p:ext uri="{BB962C8B-B14F-4D97-AF65-F5344CB8AC3E}">
        <p14:creationId xmlns:p14="http://schemas.microsoft.com/office/powerpoint/2010/main" val="2962165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6913"/>
            <a:ext cx="1035050" cy="776287"/>
          </a:xfrm>
        </p:spPr>
      </p:sp>
      <p:sp>
        <p:nvSpPr>
          <p:cNvPr id="3" name="Notes Placeholder 2"/>
          <p:cNvSpPr>
            <a:spLocks noGrp="1"/>
          </p:cNvSpPr>
          <p:nvPr>
            <p:ph type="body" idx="1"/>
          </p:nvPr>
        </p:nvSpPr>
        <p:spPr>
          <a:xfrm>
            <a:off x="701040" y="1700561"/>
            <a:ext cx="5608320" cy="6898609"/>
          </a:xfrm>
        </p:spPr>
        <p:txBody>
          <a:bodyPr>
            <a:normAutofit/>
          </a:bodyPr>
          <a:lstStyle/>
          <a:p>
            <a:endParaRPr lang="en-US" sz="2000"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16</a:t>
            </a:fld>
            <a:endParaRPr lang="en-US"/>
          </a:p>
        </p:txBody>
      </p:sp>
    </p:spTree>
    <p:extLst>
      <p:ext uri="{BB962C8B-B14F-4D97-AF65-F5344CB8AC3E}">
        <p14:creationId xmlns:p14="http://schemas.microsoft.com/office/powerpoint/2010/main" val="2960188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1741488" cy="1306512"/>
          </a:xfrm>
        </p:spPr>
      </p:sp>
      <p:sp>
        <p:nvSpPr>
          <p:cNvPr id="3" name="Notes Placeholder 2"/>
          <p:cNvSpPr>
            <a:spLocks noGrp="1"/>
          </p:cNvSpPr>
          <p:nvPr>
            <p:ph type="body" idx="1"/>
          </p:nvPr>
        </p:nvSpPr>
        <p:spPr>
          <a:xfrm>
            <a:off x="701040" y="2305205"/>
            <a:ext cx="5608320" cy="6293965"/>
          </a:xfrm>
        </p:spPr>
        <p:txBody>
          <a:bodyPr>
            <a:normAutofit/>
          </a:bodyPr>
          <a:lstStyle/>
          <a:p>
            <a:endParaRPr lang="en-US" sz="2200"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17</a:t>
            </a:fld>
            <a:endParaRPr lang="en-US"/>
          </a:p>
        </p:txBody>
      </p:sp>
    </p:spTree>
    <p:extLst>
      <p:ext uri="{BB962C8B-B14F-4D97-AF65-F5344CB8AC3E}">
        <p14:creationId xmlns:p14="http://schemas.microsoft.com/office/powerpoint/2010/main" val="866050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1943100" cy="1457325"/>
          </a:xfrm>
        </p:spPr>
      </p:sp>
      <p:sp>
        <p:nvSpPr>
          <p:cNvPr id="3" name="Notes Placeholder 2"/>
          <p:cNvSpPr>
            <a:spLocks noGrp="1"/>
          </p:cNvSpPr>
          <p:nvPr>
            <p:ph type="body" idx="1"/>
          </p:nvPr>
        </p:nvSpPr>
        <p:spPr>
          <a:xfrm>
            <a:off x="701040" y="2154044"/>
            <a:ext cx="5608320" cy="6445126"/>
          </a:xfrm>
        </p:spPr>
        <p:txBody>
          <a:bodyPr>
            <a:normAutofit/>
          </a:bodyPr>
          <a:lstStyle/>
          <a:p>
            <a:endParaRPr lang="en-US" sz="2200"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18</a:t>
            </a:fld>
            <a:endParaRPr lang="en-US"/>
          </a:p>
        </p:txBody>
      </p:sp>
    </p:spTree>
    <p:extLst>
      <p:ext uri="{BB962C8B-B14F-4D97-AF65-F5344CB8AC3E}">
        <p14:creationId xmlns:p14="http://schemas.microsoft.com/office/powerpoint/2010/main" val="1186212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6913"/>
            <a:ext cx="812800" cy="609600"/>
          </a:xfrm>
        </p:spPr>
      </p:sp>
      <p:sp>
        <p:nvSpPr>
          <p:cNvPr id="3" name="Notes Placeholder 2"/>
          <p:cNvSpPr>
            <a:spLocks noGrp="1"/>
          </p:cNvSpPr>
          <p:nvPr>
            <p:ph type="body" idx="1"/>
          </p:nvPr>
        </p:nvSpPr>
        <p:spPr>
          <a:xfrm>
            <a:off x="701040" y="1473820"/>
            <a:ext cx="5608320" cy="7125350"/>
          </a:xfrm>
        </p:spPr>
        <p:txBody>
          <a:bodyPr>
            <a:normAutofit/>
          </a:bodyPr>
          <a:lstStyle/>
          <a:p>
            <a:endParaRPr lang="en-US" sz="2200"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19</a:t>
            </a:fld>
            <a:endParaRPr lang="en-US"/>
          </a:p>
        </p:txBody>
      </p:sp>
    </p:spTree>
    <p:extLst>
      <p:ext uri="{BB962C8B-B14F-4D97-AF65-F5344CB8AC3E}">
        <p14:creationId xmlns:p14="http://schemas.microsoft.com/office/powerpoint/2010/main" val="1819003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6913"/>
            <a:ext cx="1638300" cy="1230312"/>
          </a:xfrm>
        </p:spPr>
      </p:sp>
      <p:sp>
        <p:nvSpPr>
          <p:cNvPr id="3" name="Notes Placeholder 2"/>
          <p:cNvSpPr>
            <a:spLocks noGrp="1"/>
          </p:cNvSpPr>
          <p:nvPr>
            <p:ph type="body" idx="1"/>
          </p:nvPr>
        </p:nvSpPr>
        <p:spPr>
          <a:xfrm>
            <a:off x="701040" y="2229625"/>
            <a:ext cx="5608320" cy="6369546"/>
          </a:xfrm>
        </p:spPr>
        <p:txBody>
          <a:bodyPr>
            <a:normAutofit/>
          </a:bodyPr>
          <a:lstStyle/>
          <a:p>
            <a:endParaRPr lang="en-US" sz="2200"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2</a:t>
            </a:fld>
            <a:endParaRPr lang="en-US"/>
          </a:p>
        </p:txBody>
      </p:sp>
    </p:spTree>
    <p:extLst>
      <p:ext uri="{BB962C8B-B14F-4D97-AF65-F5344CB8AC3E}">
        <p14:creationId xmlns:p14="http://schemas.microsoft.com/office/powerpoint/2010/main" val="757836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2324100" cy="1743075"/>
          </a:xfrm>
        </p:spPr>
      </p:sp>
      <p:sp>
        <p:nvSpPr>
          <p:cNvPr id="3" name="Notes Placeholder 2"/>
          <p:cNvSpPr>
            <a:spLocks noGrp="1"/>
          </p:cNvSpPr>
          <p:nvPr>
            <p:ph type="body" idx="1"/>
          </p:nvPr>
        </p:nvSpPr>
        <p:spPr>
          <a:xfrm>
            <a:off x="701040" y="3061010"/>
            <a:ext cx="5608320" cy="5538160"/>
          </a:xfrm>
        </p:spPr>
        <p:txBody>
          <a:bodyPr>
            <a:normAutofit/>
          </a:bodyPr>
          <a:lstStyle/>
          <a:p>
            <a:endParaRPr lang="en-US" sz="2200"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20</a:t>
            </a:fld>
            <a:endParaRPr lang="en-US"/>
          </a:p>
        </p:txBody>
      </p:sp>
    </p:spTree>
    <p:extLst>
      <p:ext uri="{BB962C8B-B14F-4D97-AF65-F5344CB8AC3E}">
        <p14:creationId xmlns:p14="http://schemas.microsoft.com/office/powerpoint/2010/main" val="3945130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6913"/>
            <a:ext cx="1868487" cy="1403350"/>
          </a:xfrm>
        </p:spPr>
      </p:sp>
      <p:sp>
        <p:nvSpPr>
          <p:cNvPr id="3" name="Notes Placeholder 2"/>
          <p:cNvSpPr>
            <a:spLocks noGrp="1"/>
          </p:cNvSpPr>
          <p:nvPr>
            <p:ph type="body" idx="1"/>
          </p:nvPr>
        </p:nvSpPr>
        <p:spPr>
          <a:xfrm>
            <a:off x="701040" y="2100508"/>
            <a:ext cx="5608320" cy="6498662"/>
          </a:xfrm>
        </p:spPr>
        <p:txBody>
          <a:bodyPr>
            <a:normAutofit/>
          </a:bodyPr>
          <a:lstStyle/>
          <a:p>
            <a:endParaRPr lang="en-US" sz="2200"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21</a:t>
            </a:fld>
            <a:endParaRPr lang="en-US"/>
          </a:p>
        </p:txBody>
      </p:sp>
    </p:spTree>
    <p:extLst>
      <p:ext uri="{BB962C8B-B14F-4D97-AF65-F5344CB8AC3E}">
        <p14:creationId xmlns:p14="http://schemas.microsoft.com/office/powerpoint/2010/main" val="2785848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1741488" cy="1306512"/>
          </a:xfrm>
        </p:spPr>
      </p:sp>
      <p:sp>
        <p:nvSpPr>
          <p:cNvPr id="3" name="Notes Placeholder 2"/>
          <p:cNvSpPr>
            <a:spLocks noGrp="1"/>
          </p:cNvSpPr>
          <p:nvPr>
            <p:ph type="body" idx="1"/>
          </p:nvPr>
        </p:nvSpPr>
        <p:spPr>
          <a:xfrm>
            <a:off x="701040" y="2002883"/>
            <a:ext cx="5608320" cy="6596287"/>
          </a:xfrm>
        </p:spPr>
        <p:txBody>
          <a:bodyPr>
            <a:normAutofit/>
          </a:bodyPr>
          <a:lstStyle/>
          <a:p>
            <a:endParaRPr lang="en-US" sz="2200"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22</a:t>
            </a:fld>
            <a:endParaRPr lang="en-US"/>
          </a:p>
        </p:txBody>
      </p:sp>
    </p:spTree>
    <p:extLst>
      <p:ext uri="{BB962C8B-B14F-4D97-AF65-F5344CB8AC3E}">
        <p14:creationId xmlns:p14="http://schemas.microsoft.com/office/powerpoint/2010/main" val="3269230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6913"/>
            <a:ext cx="1643062" cy="1233487"/>
          </a:xfrm>
        </p:spPr>
      </p:sp>
      <p:sp>
        <p:nvSpPr>
          <p:cNvPr id="3" name="Notes Placeholder 2"/>
          <p:cNvSpPr>
            <a:spLocks noGrp="1"/>
          </p:cNvSpPr>
          <p:nvPr>
            <p:ph type="body" idx="1"/>
          </p:nvPr>
        </p:nvSpPr>
        <p:spPr>
          <a:xfrm>
            <a:off x="701040" y="2380786"/>
            <a:ext cx="5608320" cy="6218385"/>
          </a:xfrm>
        </p:spPr>
        <p:txBody>
          <a:bodyPr>
            <a:normAutofit/>
          </a:bodyPr>
          <a:lstStyle/>
          <a:p>
            <a:endParaRPr lang="en-US" sz="2200"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23</a:t>
            </a:fld>
            <a:endParaRPr lang="en-US"/>
          </a:p>
        </p:txBody>
      </p:sp>
    </p:spTree>
    <p:extLst>
      <p:ext uri="{BB962C8B-B14F-4D97-AF65-F5344CB8AC3E}">
        <p14:creationId xmlns:p14="http://schemas.microsoft.com/office/powerpoint/2010/main" val="2489179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6913"/>
            <a:ext cx="1436687" cy="1079500"/>
          </a:xfrm>
        </p:spPr>
      </p:sp>
      <p:sp>
        <p:nvSpPr>
          <p:cNvPr id="3" name="Notes Placeholder 2"/>
          <p:cNvSpPr>
            <a:spLocks noGrp="1"/>
          </p:cNvSpPr>
          <p:nvPr>
            <p:ph type="body" idx="1"/>
          </p:nvPr>
        </p:nvSpPr>
        <p:spPr>
          <a:xfrm>
            <a:off x="701040" y="2229625"/>
            <a:ext cx="5608320" cy="6369546"/>
          </a:xfrm>
        </p:spPr>
        <p:txBody>
          <a:bodyPr>
            <a:normAutofit/>
          </a:bodyPr>
          <a:lstStyle/>
          <a:p>
            <a:endParaRPr lang="en-US" sz="2200"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24</a:t>
            </a:fld>
            <a:endParaRPr lang="en-US"/>
          </a:p>
        </p:txBody>
      </p:sp>
    </p:spTree>
    <p:extLst>
      <p:ext uri="{BB962C8B-B14F-4D97-AF65-F5344CB8AC3E}">
        <p14:creationId xmlns:p14="http://schemas.microsoft.com/office/powerpoint/2010/main" val="3805440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6913"/>
            <a:ext cx="1265237" cy="949325"/>
          </a:xfrm>
        </p:spPr>
      </p:sp>
      <p:sp>
        <p:nvSpPr>
          <p:cNvPr id="3" name="Notes Placeholder 2"/>
          <p:cNvSpPr>
            <a:spLocks noGrp="1"/>
          </p:cNvSpPr>
          <p:nvPr>
            <p:ph type="body" idx="1"/>
          </p:nvPr>
        </p:nvSpPr>
        <p:spPr>
          <a:xfrm>
            <a:off x="701040" y="1927303"/>
            <a:ext cx="5608320" cy="6671868"/>
          </a:xfrm>
        </p:spPr>
        <p:txBody>
          <a:bodyPr>
            <a:normAutofit/>
          </a:bodyPr>
          <a:lstStyle/>
          <a:p>
            <a:endParaRPr lang="en-US" sz="2200"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25</a:t>
            </a:fld>
            <a:endParaRPr lang="en-US"/>
          </a:p>
        </p:txBody>
      </p:sp>
    </p:spTree>
    <p:extLst>
      <p:ext uri="{BB962C8B-B14F-4D97-AF65-F5344CB8AC3E}">
        <p14:creationId xmlns:p14="http://schemas.microsoft.com/office/powerpoint/2010/main" val="4065564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6913"/>
            <a:ext cx="1436687" cy="1079500"/>
          </a:xfrm>
        </p:spPr>
      </p:sp>
      <p:sp>
        <p:nvSpPr>
          <p:cNvPr id="3" name="Notes Placeholder 2"/>
          <p:cNvSpPr>
            <a:spLocks noGrp="1"/>
          </p:cNvSpPr>
          <p:nvPr>
            <p:ph type="body" idx="1"/>
          </p:nvPr>
        </p:nvSpPr>
        <p:spPr>
          <a:xfrm>
            <a:off x="701040" y="2002883"/>
            <a:ext cx="5608320" cy="6596287"/>
          </a:xfrm>
        </p:spPr>
        <p:txBody>
          <a:bodyPr>
            <a:normAutofit/>
          </a:bodyPr>
          <a:lstStyle/>
          <a:p>
            <a:endParaRPr lang="en-US" sz="2200"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26</a:t>
            </a:fld>
            <a:endParaRPr lang="en-US"/>
          </a:p>
        </p:txBody>
      </p:sp>
    </p:spTree>
    <p:extLst>
      <p:ext uri="{BB962C8B-B14F-4D97-AF65-F5344CB8AC3E}">
        <p14:creationId xmlns:p14="http://schemas.microsoft.com/office/powerpoint/2010/main" val="670004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6913"/>
            <a:ext cx="1416050" cy="1063625"/>
          </a:xfrm>
        </p:spPr>
      </p:sp>
      <p:sp>
        <p:nvSpPr>
          <p:cNvPr id="3" name="Notes Placeholder 2"/>
          <p:cNvSpPr>
            <a:spLocks noGrp="1"/>
          </p:cNvSpPr>
          <p:nvPr>
            <p:ph type="body" idx="1"/>
          </p:nvPr>
        </p:nvSpPr>
        <p:spPr>
          <a:xfrm>
            <a:off x="701040" y="2154044"/>
            <a:ext cx="5608320" cy="6445126"/>
          </a:xfrm>
        </p:spPr>
        <p:txBody>
          <a:bodyPr>
            <a:normAutofit/>
          </a:bodyPr>
          <a:lstStyle/>
          <a:p>
            <a:endParaRPr lang="en-US" sz="2200"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27</a:t>
            </a:fld>
            <a:endParaRPr lang="en-US"/>
          </a:p>
        </p:txBody>
      </p:sp>
    </p:spTree>
    <p:extLst>
      <p:ext uri="{BB962C8B-B14F-4D97-AF65-F5344CB8AC3E}">
        <p14:creationId xmlns:p14="http://schemas.microsoft.com/office/powerpoint/2010/main" val="282293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1238250" cy="928687"/>
          </a:xfrm>
        </p:spPr>
      </p:sp>
      <p:sp>
        <p:nvSpPr>
          <p:cNvPr id="3" name="Notes Placeholder 2"/>
          <p:cNvSpPr>
            <a:spLocks noGrp="1"/>
          </p:cNvSpPr>
          <p:nvPr>
            <p:ph type="body" idx="1"/>
          </p:nvPr>
        </p:nvSpPr>
        <p:spPr>
          <a:xfrm>
            <a:off x="565355" y="1851722"/>
            <a:ext cx="6105832" cy="7104565"/>
          </a:xfrm>
        </p:spPr>
        <p:txBody>
          <a:bodyPr>
            <a:noAutofit/>
          </a:bodyPr>
          <a:lstStyle/>
          <a:p>
            <a:endParaRPr lang="en-US" sz="1900"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28</a:t>
            </a:fld>
            <a:endParaRPr lang="en-US"/>
          </a:p>
        </p:txBody>
      </p:sp>
    </p:spTree>
    <p:extLst>
      <p:ext uri="{BB962C8B-B14F-4D97-AF65-F5344CB8AC3E}">
        <p14:creationId xmlns:p14="http://schemas.microsoft.com/office/powerpoint/2010/main" val="2046084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1943100" cy="1457325"/>
          </a:xfrm>
        </p:spPr>
      </p:sp>
      <p:sp>
        <p:nvSpPr>
          <p:cNvPr id="3" name="Notes Placeholder 2"/>
          <p:cNvSpPr>
            <a:spLocks noGrp="1"/>
          </p:cNvSpPr>
          <p:nvPr>
            <p:ph type="body" idx="1"/>
          </p:nvPr>
        </p:nvSpPr>
        <p:spPr>
          <a:xfrm>
            <a:off x="701040" y="2456366"/>
            <a:ext cx="5608320" cy="6142804"/>
          </a:xfrm>
        </p:spPr>
        <p:txBody>
          <a:bodyPr>
            <a:normAutofit/>
          </a:bodyPr>
          <a:lstStyle/>
          <a:p>
            <a:endParaRPr lang="en-US" sz="2200"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29</a:t>
            </a:fld>
            <a:endParaRPr lang="en-US"/>
          </a:p>
        </p:txBody>
      </p:sp>
    </p:spTree>
    <p:extLst>
      <p:ext uri="{BB962C8B-B14F-4D97-AF65-F5344CB8AC3E}">
        <p14:creationId xmlns:p14="http://schemas.microsoft.com/office/powerpoint/2010/main" val="2288026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6913"/>
            <a:ext cx="1190625" cy="893762"/>
          </a:xfrm>
        </p:spPr>
      </p:sp>
      <p:sp>
        <p:nvSpPr>
          <p:cNvPr id="3" name="Notes Placeholder 2"/>
          <p:cNvSpPr>
            <a:spLocks noGrp="1"/>
          </p:cNvSpPr>
          <p:nvPr>
            <p:ph type="body" idx="1"/>
          </p:nvPr>
        </p:nvSpPr>
        <p:spPr>
          <a:xfrm>
            <a:off x="701040" y="1851722"/>
            <a:ext cx="5608320" cy="6747448"/>
          </a:xfrm>
        </p:spPr>
        <p:txBody>
          <a:bodyPr>
            <a:normAutofit/>
          </a:bodyPr>
          <a:lstStyle/>
          <a:p>
            <a:endParaRPr lang="en-US" sz="2200"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3</a:t>
            </a:fld>
            <a:endParaRPr lang="en-US"/>
          </a:p>
        </p:txBody>
      </p:sp>
    </p:spTree>
    <p:extLst>
      <p:ext uri="{BB962C8B-B14F-4D97-AF65-F5344CB8AC3E}">
        <p14:creationId xmlns:p14="http://schemas.microsoft.com/office/powerpoint/2010/main" val="3001205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200"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30</a:t>
            </a:fld>
            <a:endParaRPr lang="en-US"/>
          </a:p>
        </p:txBody>
      </p:sp>
    </p:spTree>
    <p:extLst>
      <p:ext uri="{BB962C8B-B14F-4D97-AF65-F5344CB8AC3E}">
        <p14:creationId xmlns:p14="http://schemas.microsoft.com/office/powerpoint/2010/main" val="662870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231775"/>
            <a:ext cx="1738313" cy="1304925"/>
          </a:xfrm>
        </p:spPr>
      </p:sp>
      <p:sp>
        <p:nvSpPr>
          <p:cNvPr id="3" name="Notes Placeholder 2"/>
          <p:cNvSpPr>
            <a:spLocks noGrp="1"/>
          </p:cNvSpPr>
          <p:nvPr>
            <p:ph type="body" idx="1"/>
          </p:nvPr>
        </p:nvSpPr>
        <p:spPr>
          <a:xfrm>
            <a:off x="414594" y="1700561"/>
            <a:ext cx="6331974" cy="6898609"/>
          </a:xfrm>
        </p:spPr>
        <p:txBody>
          <a:bodyPr>
            <a:noAutofit/>
          </a:bodyPr>
          <a:lstStyle/>
          <a:p>
            <a:endParaRPr lang="en-US" sz="2000"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31</a:t>
            </a:fld>
            <a:endParaRPr lang="en-US"/>
          </a:p>
        </p:txBody>
      </p:sp>
    </p:spTree>
    <p:extLst>
      <p:ext uri="{BB962C8B-B14F-4D97-AF65-F5344CB8AC3E}">
        <p14:creationId xmlns:p14="http://schemas.microsoft.com/office/powerpoint/2010/main" val="3412537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35288" y="490538"/>
            <a:ext cx="1036637" cy="779462"/>
          </a:xfrm>
        </p:spPr>
      </p:sp>
      <p:sp>
        <p:nvSpPr>
          <p:cNvPr id="3" name="Notes Placeholder 2"/>
          <p:cNvSpPr>
            <a:spLocks noGrp="1"/>
          </p:cNvSpPr>
          <p:nvPr>
            <p:ph type="body" idx="1"/>
          </p:nvPr>
        </p:nvSpPr>
        <p:spPr>
          <a:xfrm>
            <a:off x="701040" y="1549400"/>
            <a:ext cx="5668625" cy="7280566"/>
          </a:xfrm>
        </p:spPr>
        <p:txBody>
          <a:bodyPr>
            <a:noAutofit/>
          </a:bodyPr>
          <a:lstStyle/>
          <a:p>
            <a:endParaRPr lang="en-US" sz="2000"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32</a:t>
            </a:fld>
            <a:endParaRPr lang="en-US"/>
          </a:p>
        </p:txBody>
      </p:sp>
    </p:spTree>
    <p:extLst>
      <p:ext uri="{BB962C8B-B14F-4D97-AF65-F5344CB8AC3E}">
        <p14:creationId xmlns:p14="http://schemas.microsoft.com/office/powerpoint/2010/main" val="8746950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6913"/>
            <a:ext cx="812800" cy="609600"/>
          </a:xfrm>
        </p:spPr>
      </p:sp>
      <p:sp>
        <p:nvSpPr>
          <p:cNvPr id="3" name="Notes Placeholder 2"/>
          <p:cNvSpPr>
            <a:spLocks noGrp="1"/>
          </p:cNvSpPr>
          <p:nvPr>
            <p:ph type="body" idx="1"/>
          </p:nvPr>
        </p:nvSpPr>
        <p:spPr>
          <a:xfrm>
            <a:off x="701040" y="1306912"/>
            <a:ext cx="5894766" cy="7523054"/>
          </a:xfrm>
        </p:spPr>
        <p:txBody>
          <a:bodyPr>
            <a:noAutofit/>
          </a:bodyPr>
          <a:lstStyle/>
          <a:p>
            <a:endParaRPr lang="en-US" sz="1800"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33</a:t>
            </a:fld>
            <a:endParaRPr lang="en-US"/>
          </a:p>
        </p:txBody>
      </p:sp>
    </p:spTree>
    <p:extLst>
      <p:ext uri="{BB962C8B-B14F-4D97-AF65-F5344CB8AC3E}">
        <p14:creationId xmlns:p14="http://schemas.microsoft.com/office/powerpoint/2010/main" val="2616255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34</a:t>
            </a:fld>
            <a:endParaRPr lang="en-US" altLang="en-US"/>
          </a:p>
        </p:txBody>
      </p:sp>
      <p:sp>
        <p:nvSpPr>
          <p:cNvPr id="5" name="Notes Placeholder 4"/>
          <p:cNvSpPr>
            <a:spLocks noGrp="1"/>
          </p:cNvSpPr>
          <p:nvPr>
            <p:ph type="body" sz="quarter" idx="11"/>
          </p:nvPr>
        </p:nvSpPr>
        <p:spPr/>
        <p:txBody>
          <a:bodyPr>
            <a:normAutofit/>
          </a:bodyPr>
          <a:lstStyle/>
          <a:p>
            <a:endParaRPr lang="en-US" sz="2200" dirty="0"/>
          </a:p>
        </p:txBody>
      </p:sp>
    </p:spTree>
    <p:extLst>
      <p:ext uri="{BB962C8B-B14F-4D97-AF65-F5344CB8AC3E}">
        <p14:creationId xmlns:p14="http://schemas.microsoft.com/office/powerpoint/2010/main" val="35651301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35</a:t>
            </a:fld>
            <a:endParaRPr lang="en-US"/>
          </a:p>
        </p:txBody>
      </p:sp>
    </p:spTree>
    <p:extLst>
      <p:ext uri="{BB962C8B-B14F-4D97-AF65-F5344CB8AC3E}">
        <p14:creationId xmlns:p14="http://schemas.microsoft.com/office/powerpoint/2010/main" val="215243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1238250" cy="928687"/>
          </a:xfrm>
        </p:spPr>
      </p:sp>
      <p:sp>
        <p:nvSpPr>
          <p:cNvPr id="3" name="Notes Placeholder 2"/>
          <p:cNvSpPr>
            <a:spLocks noGrp="1"/>
          </p:cNvSpPr>
          <p:nvPr>
            <p:ph type="body" idx="1"/>
          </p:nvPr>
        </p:nvSpPr>
        <p:spPr>
          <a:xfrm>
            <a:off x="701040" y="1927303"/>
            <a:ext cx="5608320" cy="6671868"/>
          </a:xfrm>
        </p:spPr>
        <p:txBody>
          <a:bodyPr>
            <a:normAutofit/>
          </a:bodyPr>
          <a:lstStyle/>
          <a:p>
            <a:endParaRPr lang="en-US" sz="2100"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4</a:t>
            </a:fld>
            <a:endParaRPr lang="en-US"/>
          </a:p>
        </p:txBody>
      </p:sp>
    </p:spTree>
    <p:extLst>
      <p:ext uri="{BB962C8B-B14F-4D97-AF65-F5344CB8AC3E}">
        <p14:creationId xmlns:p14="http://schemas.microsoft.com/office/powerpoint/2010/main" val="2573182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6913"/>
            <a:ext cx="1336675" cy="1003300"/>
          </a:xfrm>
        </p:spPr>
      </p:sp>
      <p:sp>
        <p:nvSpPr>
          <p:cNvPr id="3" name="Notes Placeholder 2"/>
          <p:cNvSpPr>
            <a:spLocks noGrp="1"/>
          </p:cNvSpPr>
          <p:nvPr>
            <p:ph type="body" idx="1"/>
          </p:nvPr>
        </p:nvSpPr>
        <p:spPr>
          <a:xfrm>
            <a:off x="701040" y="2158099"/>
            <a:ext cx="5608320" cy="6671868"/>
          </a:xfrm>
        </p:spPr>
        <p:txBody>
          <a:bodyPr>
            <a:normAutofit/>
          </a:bodyPr>
          <a:lstStyle/>
          <a:p>
            <a:endParaRPr lang="en-US" sz="2200"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5</a:t>
            </a:fld>
            <a:endParaRPr lang="en-US"/>
          </a:p>
        </p:txBody>
      </p:sp>
    </p:spTree>
    <p:extLst>
      <p:ext uri="{BB962C8B-B14F-4D97-AF65-F5344CB8AC3E}">
        <p14:creationId xmlns:p14="http://schemas.microsoft.com/office/powerpoint/2010/main" val="1913988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6913"/>
            <a:ext cx="1265237" cy="949325"/>
          </a:xfrm>
        </p:spPr>
      </p:sp>
      <p:sp>
        <p:nvSpPr>
          <p:cNvPr id="3" name="Notes Placeholder 2"/>
          <p:cNvSpPr>
            <a:spLocks noGrp="1"/>
          </p:cNvSpPr>
          <p:nvPr>
            <p:ph type="body" idx="1"/>
          </p:nvPr>
        </p:nvSpPr>
        <p:spPr>
          <a:xfrm>
            <a:off x="565355" y="1927303"/>
            <a:ext cx="5879690" cy="6671868"/>
          </a:xfrm>
        </p:spPr>
        <p:txBody>
          <a:bodyPr>
            <a:noAutofit/>
          </a:bodyPr>
          <a:lstStyle/>
          <a:p>
            <a:endParaRPr lang="en-US" sz="1800"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6</a:t>
            </a:fld>
            <a:endParaRPr lang="en-US"/>
          </a:p>
        </p:txBody>
      </p:sp>
    </p:spTree>
    <p:extLst>
      <p:ext uri="{BB962C8B-B14F-4D97-AF65-F5344CB8AC3E}">
        <p14:creationId xmlns:p14="http://schemas.microsoft.com/office/powerpoint/2010/main" val="2399301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6913"/>
            <a:ext cx="1436687" cy="1079500"/>
          </a:xfrm>
        </p:spPr>
      </p:sp>
      <p:sp>
        <p:nvSpPr>
          <p:cNvPr id="3" name="Notes Placeholder 2"/>
          <p:cNvSpPr>
            <a:spLocks noGrp="1"/>
          </p:cNvSpPr>
          <p:nvPr>
            <p:ph type="body" idx="1"/>
          </p:nvPr>
        </p:nvSpPr>
        <p:spPr>
          <a:xfrm>
            <a:off x="701040" y="1927303"/>
            <a:ext cx="5608320" cy="6671868"/>
          </a:xfrm>
        </p:spPr>
        <p:txBody>
          <a:bodyPr>
            <a:normAutofit/>
          </a:bodyPr>
          <a:lstStyle/>
          <a:p>
            <a:endParaRPr lang="en-US" sz="2200"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7</a:t>
            </a:fld>
            <a:endParaRPr lang="en-US"/>
          </a:p>
        </p:txBody>
      </p:sp>
    </p:spTree>
    <p:extLst>
      <p:ext uri="{BB962C8B-B14F-4D97-AF65-F5344CB8AC3E}">
        <p14:creationId xmlns:p14="http://schemas.microsoft.com/office/powerpoint/2010/main" val="1362169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6913"/>
            <a:ext cx="1265237" cy="949325"/>
          </a:xfrm>
        </p:spPr>
      </p:sp>
      <p:sp>
        <p:nvSpPr>
          <p:cNvPr id="3" name="Notes Placeholder 2"/>
          <p:cNvSpPr>
            <a:spLocks noGrp="1"/>
          </p:cNvSpPr>
          <p:nvPr>
            <p:ph type="body" idx="1"/>
          </p:nvPr>
        </p:nvSpPr>
        <p:spPr>
          <a:xfrm>
            <a:off x="701040" y="1647025"/>
            <a:ext cx="5608320" cy="6704619"/>
          </a:xfrm>
        </p:spPr>
        <p:txBody>
          <a:bodyPr>
            <a:noAutofit/>
          </a:bodyPr>
          <a:lstStyle/>
          <a:p>
            <a:endParaRPr lang="en-US" sz="2100"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8</a:t>
            </a:fld>
            <a:endParaRPr lang="en-US"/>
          </a:p>
        </p:txBody>
      </p:sp>
    </p:spTree>
    <p:extLst>
      <p:ext uri="{BB962C8B-B14F-4D97-AF65-F5344CB8AC3E}">
        <p14:creationId xmlns:p14="http://schemas.microsoft.com/office/powerpoint/2010/main" val="1996326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6913"/>
            <a:ext cx="1114425" cy="836612"/>
          </a:xfrm>
        </p:spPr>
      </p:sp>
      <p:sp>
        <p:nvSpPr>
          <p:cNvPr id="3" name="Notes Placeholder 2"/>
          <p:cNvSpPr>
            <a:spLocks noGrp="1"/>
          </p:cNvSpPr>
          <p:nvPr>
            <p:ph type="body" idx="1"/>
          </p:nvPr>
        </p:nvSpPr>
        <p:spPr>
          <a:xfrm>
            <a:off x="701040" y="1851723"/>
            <a:ext cx="5744005" cy="6978243"/>
          </a:xfrm>
        </p:spPr>
        <p:txBody>
          <a:bodyPr>
            <a:noAutofit/>
          </a:bodyPr>
          <a:lstStyle/>
          <a:p>
            <a:endParaRPr lang="en-US" sz="2000" dirty="0"/>
          </a:p>
        </p:txBody>
      </p:sp>
      <p:sp>
        <p:nvSpPr>
          <p:cNvPr id="4" name="Slide Number Placeholder 3"/>
          <p:cNvSpPr>
            <a:spLocks noGrp="1"/>
          </p:cNvSpPr>
          <p:nvPr>
            <p:ph type="sldNum" sz="quarter" idx="10"/>
          </p:nvPr>
        </p:nvSpPr>
        <p:spPr/>
        <p:txBody>
          <a:bodyPr/>
          <a:lstStyle/>
          <a:p>
            <a:pPr>
              <a:defRPr/>
            </a:pPr>
            <a:fld id="{F453B0A5-180C-493B-BE20-1E5DE6A184B3}" type="slidenum">
              <a:rPr lang="en-US" smtClean="0"/>
              <a:pPr>
                <a:defRPr/>
              </a:pPr>
              <a:t>9</a:t>
            </a:fld>
            <a:endParaRPr lang="en-US"/>
          </a:p>
        </p:txBody>
      </p:sp>
    </p:spTree>
    <p:extLst>
      <p:ext uri="{BB962C8B-B14F-4D97-AF65-F5344CB8AC3E}">
        <p14:creationId xmlns:p14="http://schemas.microsoft.com/office/powerpoint/2010/main" val="3063744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a:xfrm>
            <a:off x="6727825" y="6408738"/>
            <a:ext cx="1919288" cy="365125"/>
          </a:xfrm>
          <a:prstGeom prst="rect">
            <a:avLst/>
          </a:prstGeom>
        </p:spPr>
        <p:txBody>
          <a:bodyPr/>
          <a:lstStyle>
            <a:lvl1pPr>
              <a:defRPr>
                <a:solidFill>
                  <a:srgbClr val="FFFFFF"/>
                </a:solidFill>
              </a:defRPr>
            </a:lvl1pPr>
            <a:extLst/>
          </a:lstStyle>
          <a:p>
            <a:pPr>
              <a:defRPr/>
            </a:pPr>
            <a:fld id="{889E2133-9E13-4E0E-B2BF-0C3BD570F55A}" type="datetime1">
              <a:rPr lang="en-US" smtClean="0"/>
              <a:t>3/21/2018</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a:t>© Accessibility Partners, 2018. Not to be reproduced without permission.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937705E5-7CC1-4E64-8BFC-34CB0589E4F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a:xfrm>
            <a:off x="6727825" y="6408738"/>
            <a:ext cx="1919288" cy="365125"/>
          </a:xfrm>
          <a:prstGeom prst="rect">
            <a:avLst/>
          </a:prstGeom>
        </p:spPr>
        <p:txBody>
          <a:bodyPr/>
          <a:lstStyle>
            <a:lvl1pPr>
              <a:defRPr/>
            </a:lvl1pPr>
          </a:lstStyle>
          <a:p>
            <a:pPr>
              <a:defRPr/>
            </a:pPr>
            <a:fld id="{15BF16D8-2AC7-49D1-9229-7ECD612DD647}" type="datetime1">
              <a:rPr lang="en-US" smtClean="0"/>
              <a:t>3/21/2018</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 Accessibility Partners, 2018. Not to be reproduced without permission.</a:t>
            </a:r>
          </a:p>
        </p:txBody>
      </p:sp>
      <p:sp>
        <p:nvSpPr>
          <p:cNvPr id="6" name="Slide Number Placeholder 17"/>
          <p:cNvSpPr>
            <a:spLocks noGrp="1"/>
          </p:cNvSpPr>
          <p:nvPr>
            <p:ph type="sldNum" sz="quarter" idx="12"/>
          </p:nvPr>
        </p:nvSpPr>
        <p:spPr/>
        <p:txBody>
          <a:bodyPr/>
          <a:lstStyle>
            <a:lvl1pPr>
              <a:defRPr/>
            </a:lvl1pPr>
          </a:lstStyle>
          <a:p>
            <a:pPr>
              <a:defRPr/>
            </a:pPr>
            <a:fld id="{21C8D459-B71B-4E33-8313-581C90338C4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a:xfrm>
            <a:off x="6727825" y="6408738"/>
            <a:ext cx="1919288" cy="365125"/>
          </a:xfrm>
          <a:prstGeom prst="rect">
            <a:avLst/>
          </a:prstGeom>
        </p:spPr>
        <p:txBody>
          <a:bodyPr/>
          <a:lstStyle>
            <a:lvl1pPr>
              <a:defRPr/>
            </a:lvl1pPr>
          </a:lstStyle>
          <a:p>
            <a:pPr>
              <a:defRPr/>
            </a:pPr>
            <a:fld id="{748923F1-6928-488F-93F2-26A9C9F83BDE}" type="datetime1">
              <a:rPr lang="en-US" smtClean="0"/>
              <a:t>3/21/2018</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 Accessibility Partners, 2018. Not to be reproduced without permission.</a:t>
            </a:r>
          </a:p>
        </p:txBody>
      </p:sp>
      <p:sp>
        <p:nvSpPr>
          <p:cNvPr id="6" name="Slide Number Placeholder 17"/>
          <p:cNvSpPr>
            <a:spLocks noGrp="1"/>
          </p:cNvSpPr>
          <p:nvPr>
            <p:ph type="sldNum" sz="quarter" idx="12"/>
          </p:nvPr>
        </p:nvSpPr>
        <p:spPr/>
        <p:txBody>
          <a:bodyPr/>
          <a:lstStyle>
            <a:lvl1pPr>
              <a:defRPr/>
            </a:lvl1pPr>
          </a:lstStyle>
          <a:p>
            <a:pPr>
              <a:defRPr/>
            </a:pPr>
            <a:fld id="{4085705D-0DA4-4851-8C16-2C0C4853C9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2" name="Footer Placeholder 1"/>
          <p:cNvSpPr>
            <a:spLocks noGrp="1"/>
          </p:cNvSpPr>
          <p:nvPr>
            <p:ph type="ftr" sz="quarter" idx="10"/>
          </p:nvPr>
        </p:nvSpPr>
        <p:spPr/>
        <p:txBody>
          <a:bodyPr/>
          <a:lstStyle/>
          <a:p>
            <a:pPr>
              <a:defRPr/>
            </a:pPr>
            <a:r>
              <a:rPr lang="en-US"/>
              <a:t>© Accessibility Partners, 2018. Not to be reproduced without permission.</a:t>
            </a:r>
            <a:endParaRPr lang="en-US" dirty="0"/>
          </a:p>
        </p:txBody>
      </p:sp>
      <p:sp>
        <p:nvSpPr>
          <p:cNvPr id="8" name="Slide Number Placeholder 7"/>
          <p:cNvSpPr>
            <a:spLocks noGrp="1"/>
          </p:cNvSpPr>
          <p:nvPr>
            <p:ph type="sldNum" sz="quarter" idx="11"/>
          </p:nvPr>
        </p:nvSpPr>
        <p:spPr/>
        <p:txBody>
          <a:bodyPr/>
          <a:lstStyle/>
          <a:p>
            <a:pPr>
              <a:defRPr/>
            </a:pPr>
            <a:fld id="{B04C1B9F-3FB2-4293-9364-398FE43ACA5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85D85A47-9E6B-4659-8B47-6882E5F5FB05}" type="datetime1">
              <a:rPr lang="en-US" smtClean="0"/>
              <a:t>3/21/2018</a:t>
            </a:fld>
            <a:endParaRPr lang="en-US"/>
          </a:p>
        </p:txBody>
      </p:sp>
      <p:sp>
        <p:nvSpPr>
          <p:cNvPr id="7" name="Footer Placeholder 4"/>
          <p:cNvSpPr>
            <a:spLocks noGrp="1"/>
          </p:cNvSpPr>
          <p:nvPr>
            <p:ph type="ftr" sz="quarter" idx="11"/>
          </p:nvPr>
        </p:nvSpPr>
        <p:spPr/>
        <p:txBody>
          <a:bodyPr/>
          <a:lstStyle>
            <a:lvl1pPr>
              <a:defRPr/>
            </a:lvl1pPr>
            <a:extLst/>
          </a:lstStyle>
          <a:p>
            <a:pPr>
              <a:defRPr/>
            </a:pPr>
            <a:r>
              <a:rPr lang="en-US"/>
              <a:t>© Accessibility Partners, 2018. Not to be reproduced without permission.</a:t>
            </a:r>
          </a:p>
        </p:txBody>
      </p:sp>
      <p:sp>
        <p:nvSpPr>
          <p:cNvPr id="8" name="Slide Number Placeholder 5"/>
          <p:cNvSpPr>
            <a:spLocks noGrp="1"/>
          </p:cNvSpPr>
          <p:nvPr>
            <p:ph type="sldNum" sz="quarter" idx="12"/>
          </p:nvPr>
        </p:nvSpPr>
        <p:spPr/>
        <p:txBody>
          <a:bodyPr/>
          <a:lstStyle>
            <a:lvl1pPr>
              <a:defRPr/>
            </a:lvl1pPr>
            <a:extLst/>
          </a:lstStyle>
          <a:p>
            <a:pPr>
              <a:defRPr/>
            </a:pPr>
            <a:fld id="{B9FB2E0E-7565-48EC-8508-AC51DE3B50C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3D0D444E-7218-4562-AD2A-D8F15EB3DF4F}" type="datetime1">
              <a:rPr lang="en-US" smtClean="0"/>
              <a:t>3/21/2018</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 Accessibility Partners, 2018. Not to be reproduced without permission.</a:t>
            </a:r>
          </a:p>
        </p:txBody>
      </p:sp>
      <p:sp>
        <p:nvSpPr>
          <p:cNvPr id="7" name="Slide Number Placeholder 6"/>
          <p:cNvSpPr>
            <a:spLocks noGrp="1"/>
          </p:cNvSpPr>
          <p:nvPr>
            <p:ph type="sldNum" sz="quarter" idx="12"/>
          </p:nvPr>
        </p:nvSpPr>
        <p:spPr/>
        <p:txBody>
          <a:bodyPr/>
          <a:lstStyle>
            <a:lvl1pPr>
              <a:defRPr/>
            </a:lvl1pPr>
            <a:extLst/>
          </a:lstStyle>
          <a:p>
            <a:pPr>
              <a:defRPr/>
            </a:pPr>
            <a:fld id="{43B97E4A-B346-4551-9E11-D73C42F2453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62D9527F-FC8B-4667-82F0-40625B02191B}" type="datetime1">
              <a:rPr lang="en-US" smtClean="0"/>
              <a:t>3/21/2018</a:t>
            </a:fld>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a:t>© Accessibility Partners, 2018. Not to be reproduced without permission.</a:t>
            </a:r>
          </a:p>
        </p:txBody>
      </p:sp>
      <p:sp>
        <p:nvSpPr>
          <p:cNvPr id="9" name="Slide Number Placeholder 8"/>
          <p:cNvSpPr>
            <a:spLocks noGrp="1"/>
          </p:cNvSpPr>
          <p:nvPr>
            <p:ph type="sldNum" sz="quarter" idx="12"/>
          </p:nvPr>
        </p:nvSpPr>
        <p:spPr/>
        <p:txBody>
          <a:bodyPr/>
          <a:lstStyle>
            <a:lvl1pPr>
              <a:defRPr/>
            </a:lvl1pPr>
            <a:extLst/>
          </a:lstStyle>
          <a:p>
            <a:pPr>
              <a:defRPr/>
            </a:pPr>
            <a:fld id="{03C8CB72-DD50-4570-B1B0-DF1E3A8480A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A90495D1-73EF-451B-9F49-6EC1D34BA719}" type="datetime1">
              <a:rPr lang="en-US" smtClean="0"/>
              <a:t>3/21/2018</a:t>
            </a:fld>
            <a:endParaRPr lang="en-US"/>
          </a:p>
        </p:txBody>
      </p:sp>
      <p:sp>
        <p:nvSpPr>
          <p:cNvPr id="4" name="Footer Placeholder 3"/>
          <p:cNvSpPr>
            <a:spLocks noGrp="1"/>
          </p:cNvSpPr>
          <p:nvPr>
            <p:ph type="ftr" sz="quarter" idx="11"/>
          </p:nvPr>
        </p:nvSpPr>
        <p:spPr/>
        <p:txBody>
          <a:bodyPr/>
          <a:lstStyle>
            <a:lvl1pPr>
              <a:defRPr/>
            </a:lvl1pPr>
            <a:extLst/>
          </a:lstStyle>
          <a:p>
            <a:pPr>
              <a:defRPr/>
            </a:pPr>
            <a:r>
              <a:rPr lang="en-US"/>
              <a:t>© Accessibility Partners, 2018. Not to be reproduced without permission.</a:t>
            </a:r>
          </a:p>
        </p:txBody>
      </p:sp>
      <p:sp>
        <p:nvSpPr>
          <p:cNvPr id="5" name="Slide Number Placeholder 4"/>
          <p:cNvSpPr>
            <a:spLocks noGrp="1"/>
          </p:cNvSpPr>
          <p:nvPr>
            <p:ph type="sldNum" sz="quarter" idx="12"/>
          </p:nvPr>
        </p:nvSpPr>
        <p:spPr/>
        <p:txBody>
          <a:bodyPr/>
          <a:lstStyle>
            <a:lvl1pPr>
              <a:defRPr/>
            </a:lvl1pPr>
            <a:extLst/>
          </a:lstStyle>
          <a:p>
            <a:pPr>
              <a:defRPr/>
            </a:pPr>
            <a:fld id="{BABCC616-7FEA-44D4-8A87-02E7A3BEDFB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6727825" y="6408738"/>
            <a:ext cx="1919288" cy="365125"/>
          </a:xfrm>
          <a:prstGeom prst="rect">
            <a:avLst/>
          </a:prstGeom>
        </p:spPr>
        <p:txBody>
          <a:bodyPr/>
          <a:lstStyle>
            <a:lvl1pPr>
              <a:defRPr/>
            </a:lvl1pPr>
          </a:lstStyle>
          <a:p>
            <a:pPr>
              <a:defRPr/>
            </a:pPr>
            <a:fld id="{0B71731B-E8A2-4C7A-A8F2-A0CF23C646B5}" type="datetime1">
              <a:rPr lang="en-US" smtClean="0"/>
              <a:t>3/21/2018</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a:t>© Accessibility Partners, 2018. Not to be reproduced without permission.</a:t>
            </a:r>
          </a:p>
        </p:txBody>
      </p:sp>
      <p:sp>
        <p:nvSpPr>
          <p:cNvPr id="4" name="Slide Number Placeholder 17"/>
          <p:cNvSpPr>
            <a:spLocks noGrp="1"/>
          </p:cNvSpPr>
          <p:nvPr>
            <p:ph type="sldNum" sz="quarter" idx="12"/>
          </p:nvPr>
        </p:nvSpPr>
        <p:spPr/>
        <p:txBody>
          <a:bodyPr/>
          <a:lstStyle>
            <a:lvl1pPr>
              <a:defRPr/>
            </a:lvl1pPr>
          </a:lstStyle>
          <a:p>
            <a:pPr>
              <a:defRPr/>
            </a:pPr>
            <a:fld id="{F3E80A29-0854-4C60-82CF-96F9DB8EA8F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F07D89E3-78B9-4059-BCA0-0D7A7D5F4BFD}" type="datetime1">
              <a:rPr lang="en-US" smtClean="0"/>
              <a:t>3/21/2018</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 Accessibility Partners, 2018. Not to be reproduced without permission.</a:t>
            </a:r>
          </a:p>
        </p:txBody>
      </p:sp>
      <p:sp>
        <p:nvSpPr>
          <p:cNvPr id="7" name="Slide Number Placeholder 6"/>
          <p:cNvSpPr>
            <a:spLocks noGrp="1"/>
          </p:cNvSpPr>
          <p:nvPr>
            <p:ph type="sldNum" sz="quarter" idx="12"/>
          </p:nvPr>
        </p:nvSpPr>
        <p:spPr/>
        <p:txBody>
          <a:bodyPr/>
          <a:lstStyle>
            <a:lvl1pPr>
              <a:defRPr/>
            </a:lvl1pPr>
            <a:extLst/>
          </a:lstStyle>
          <a:p>
            <a:pPr>
              <a:defRPr/>
            </a:pPr>
            <a:fld id="{13DE2BB6-C66A-4D14-A1C5-A41A197F53A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a:xfrm>
            <a:off x="6727825" y="6408738"/>
            <a:ext cx="1919288" cy="365125"/>
          </a:xfrm>
          <a:prstGeom prst="rect">
            <a:avLst/>
          </a:prstGeom>
        </p:spPr>
        <p:txBody>
          <a:bodyPr/>
          <a:lstStyle>
            <a:lvl1pPr>
              <a:defRPr>
                <a:solidFill>
                  <a:schemeClr val="tx1"/>
                </a:solidFill>
              </a:defRPr>
            </a:lvl1pPr>
            <a:extLst/>
          </a:lstStyle>
          <a:p>
            <a:pPr>
              <a:defRPr/>
            </a:pPr>
            <a:fld id="{D414BE2A-8742-4E0C-BD23-48EC4F08F0DD}" type="datetime1">
              <a:rPr lang="en-US" smtClean="0"/>
              <a:t>3/21/2018</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a:t>© Accessibility Partners, 2018. Not to be reproduced without permission.</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48F82B1C-5250-4E8F-B2CC-29F1E6FC086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Footer Placeholder 21"/>
          <p:cNvSpPr>
            <a:spLocks noGrp="1"/>
          </p:cNvSpPr>
          <p:nvPr>
            <p:ph type="ftr" sz="quarter" idx="3"/>
          </p:nvPr>
        </p:nvSpPr>
        <p:spPr>
          <a:xfrm>
            <a:off x="3276600" y="6408738"/>
            <a:ext cx="5334001"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r>
              <a:rPr lang="en-US"/>
              <a:t>© Accessibility Partners, 2018. Not to be reproduced without permission.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B04C1B9F-3FB2-4293-9364-398FE43ACA5F}" type="slidenum">
              <a:rPr lang="en-US"/>
              <a:pPr>
                <a:defRPr/>
              </a:pPr>
              <a:t>‹#›</a:t>
            </a:fld>
            <a:endParaRPr lang="en-US"/>
          </a:p>
        </p:txBody>
      </p:sp>
      <p:pic>
        <p:nvPicPr>
          <p:cNvPr id="11" name="Picture 10" descr="Accessibility Partners logo"/>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2400" y="6280216"/>
            <a:ext cx="1237915" cy="425384"/>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68" r:id="rId2"/>
    <p:sldLayoutId id="2147483673" r:id="rId3"/>
    <p:sldLayoutId id="2147483674" r:id="rId4"/>
    <p:sldLayoutId id="2147483675" r:id="rId5"/>
    <p:sldLayoutId id="2147483676" r:id="rId6"/>
    <p:sldLayoutId id="2147483669" r:id="rId7"/>
    <p:sldLayoutId id="2147483677" r:id="rId8"/>
    <p:sldLayoutId id="2147483678" r:id="rId9"/>
    <p:sldLayoutId id="2147483670" r:id="rId10"/>
    <p:sldLayoutId id="2147483671" r:id="rId11"/>
  </p:sldLayoutIdLst>
  <p:hf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qYr-DxXXm2I?start=35" TargetMode="Externa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8" Type="http://schemas.openxmlformats.org/officeDocument/2006/relationships/hyperlink" Target="http://www.businessinsider.com/the-best-and-worst-dating-apps-in-2016-ranked-by-reviews-2016-2/#no-10-grindr-285100-2" TargetMode="External"/><Relationship Id="rId13" Type="http://schemas.openxmlformats.org/officeDocument/2006/relationships/hyperlink" Target="https://techcrunch.com/2017/06/27/dating-apps-are-embracing-video/" TargetMode="External"/><Relationship Id="rId3" Type="http://schemas.openxmlformats.org/officeDocument/2006/relationships/hyperlink" Target="https://www.pewresearch.org/fact-tank/2016/02/29/5-facts-about-online-dating/" TargetMode="External"/><Relationship Id="rId7" Type="http://schemas.openxmlformats.org/officeDocument/2006/relationships/hyperlink" Target="https://www.cnbc.com/2017/02/08/the-best-and-worst-online-dating-sites.html" TargetMode="External"/><Relationship Id="rId12" Type="http://schemas.openxmlformats.org/officeDocument/2006/relationships/hyperlink" Target="https://www.facebook.com/blinddatedocumentary/"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wired.com/2002/11/whats-the-next-battleground-for-intellectual-property/?pg=2" TargetMode="External"/><Relationship Id="rId11" Type="http://schemas.openxmlformats.org/officeDocument/2006/relationships/hyperlink" Target="https://www.visionaware.org/blog/visually-impaired-now-what/blind-dating-looking-for-love-in-the-digital-age/archive/125" TargetMode="External"/><Relationship Id="rId5" Type="http://schemas.openxmlformats.org/officeDocument/2006/relationships/hyperlink" Target="https://www.huffingtonpost.com/susie-lee/timeline-online-dating-fr_b_9228040.html" TargetMode="External"/><Relationship Id="rId10" Type="http://schemas.openxmlformats.org/officeDocument/2006/relationships/hyperlink" Target="https://www.nytimes.com/2016/12/08/well/family/dating-with-a-disability.html" TargetMode="External"/><Relationship Id="rId4" Type="http://schemas.openxmlformats.org/officeDocument/2006/relationships/hyperlink" Target="https://www.eharmony.com/online-dating-statistics/" TargetMode="External"/><Relationship Id="rId9" Type="http://schemas.openxmlformats.org/officeDocument/2006/relationships/hyperlink" Target="http://www.ebizmba.com/articles/dating-websit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8"/>
          <p:cNvSpPr>
            <a:spLocks noGrp="1"/>
          </p:cNvSpPr>
          <p:nvPr>
            <p:ph type="title" idx="4294967295"/>
          </p:nvPr>
        </p:nvSpPr>
        <p:spPr bwMode="auto">
          <a:xfrm>
            <a:off x="0" y="533400"/>
            <a:ext cx="9138920" cy="4114800"/>
          </a:xfrm>
        </p:spPr>
        <p:txBody>
          <a:bodyPr wrap="square" lIns="91440" tIns="45720" rIns="91440" bIns="45720" numCol="1" anchorCtr="0" compatLnSpc="1">
            <a:prstTxWarp prst="textNoShape">
              <a:avLst/>
            </a:prstTxWarp>
            <a:normAutofit fontScale="90000"/>
          </a:bodyPr>
          <a:lstStyle/>
          <a:p>
            <a:pPr algn="ctr">
              <a:defRPr/>
            </a:pPr>
            <a:r>
              <a:rPr lang="en-US" sz="5300" dirty="0">
                <a:effectLst/>
              </a:rPr>
              <a:t>Swipe Right for Accessibility in Online Dating</a:t>
            </a:r>
            <a:br>
              <a:rPr lang="en-US" sz="3300" dirty="0">
                <a:effectLst/>
              </a:rPr>
            </a:br>
            <a:br>
              <a:rPr lang="en-US" sz="3600" dirty="0">
                <a:effectLst/>
              </a:rPr>
            </a:br>
            <a:r>
              <a:rPr lang="en-US" sz="2700" dirty="0">
                <a:effectLst/>
              </a:rPr>
              <a:t>Dana Marlowe</a:t>
            </a:r>
            <a:br>
              <a:rPr lang="en-US" sz="2700" dirty="0">
                <a:effectLst/>
              </a:rPr>
            </a:br>
            <a:r>
              <a:rPr lang="en-US" sz="2700" dirty="0">
                <a:effectLst/>
              </a:rPr>
              <a:t>Sharon Rosenblatt</a:t>
            </a:r>
            <a:br>
              <a:rPr lang="en-US" sz="2700" dirty="0">
                <a:effectLst/>
              </a:rPr>
            </a:br>
            <a:r>
              <a:rPr lang="en-US" sz="3300" dirty="0">
                <a:effectLst/>
              </a:rPr>
              <a:t>Accessibility Partners</a:t>
            </a:r>
            <a:br>
              <a:rPr lang="en-US" sz="3600" dirty="0">
                <a:effectLst/>
              </a:rPr>
            </a:br>
            <a:br>
              <a:rPr lang="en-US" sz="3300" dirty="0">
                <a:effectLst/>
              </a:rPr>
            </a:br>
            <a:r>
              <a:rPr lang="en-US" sz="3300" dirty="0">
                <a:effectLst/>
              </a:rPr>
              <a:t>March 21, 2018</a:t>
            </a:r>
          </a:p>
        </p:txBody>
      </p:sp>
      <p:pic>
        <p:nvPicPr>
          <p:cNvPr id="8" name="Picture 7" descr="Accessibility Partners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562600"/>
            <a:ext cx="3298540" cy="1133475"/>
          </a:xfrm>
          <a:prstGeom prst="rect">
            <a:avLst/>
          </a:prstGeom>
        </p:spPr>
      </p:pic>
      <p:pic>
        <p:nvPicPr>
          <p:cNvPr id="1028" name="Picture 4" descr="black heart">
            <a:extLst>
              <a:ext uri="{FF2B5EF4-FFF2-40B4-BE49-F238E27FC236}">
                <a16:creationId xmlns:a16="http://schemas.microsoft.com/office/drawing/2014/main" id="{153F0F90-7B77-4539-959E-0CCBB26666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4230" y="57150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739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Two smartphones with half a heart in each pushed together to make a full heart">
            <a:extLst>
              <a:ext uri="{FF2B5EF4-FFF2-40B4-BE49-F238E27FC236}">
                <a16:creationId xmlns:a16="http://schemas.microsoft.com/office/drawing/2014/main" id="{99BFC130-1DE0-4167-8D4A-BAE5C2C91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9" y="2481370"/>
            <a:ext cx="5045869" cy="392736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2F9F2CCC-3F68-4DB5-A982-F34E13194F9F}"/>
              </a:ext>
            </a:extLst>
          </p:cNvPr>
          <p:cNvSpPr>
            <a:spLocks noGrp="1"/>
          </p:cNvSpPr>
          <p:nvPr>
            <p:ph type="title"/>
          </p:nvPr>
        </p:nvSpPr>
        <p:spPr/>
        <p:txBody>
          <a:bodyPr/>
          <a:lstStyle/>
          <a:p>
            <a:r>
              <a:rPr lang="en-US" dirty="0"/>
              <a:t>Most Popular Dating Apps</a:t>
            </a:r>
          </a:p>
        </p:txBody>
      </p:sp>
      <p:sp>
        <p:nvSpPr>
          <p:cNvPr id="2" name="Content Placeholder 1">
            <a:extLst>
              <a:ext uri="{FF2B5EF4-FFF2-40B4-BE49-F238E27FC236}">
                <a16:creationId xmlns:a16="http://schemas.microsoft.com/office/drawing/2014/main" id="{75850CFC-50E7-488C-8F07-2A7D3CC0317D}"/>
              </a:ext>
            </a:extLst>
          </p:cNvPr>
          <p:cNvSpPr>
            <a:spLocks noGrp="1"/>
          </p:cNvSpPr>
          <p:nvPr>
            <p:ph idx="1"/>
          </p:nvPr>
        </p:nvSpPr>
        <p:spPr/>
        <p:txBody>
          <a:bodyPr/>
          <a:lstStyle/>
          <a:p>
            <a:pPr marL="623887" indent="-514350">
              <a:buFont typeface="+mj-lt"/>
              <a:buAutoNum type="arabicPeriod"/>
            </a:pPr>
            <a:r>
              <a:rPr lang="en-US" dirty="0"/>
              <a:t>OkCupid</a:t>
            </a:r>
          </a:p>
          <a:p>
            <a:pPr marL="623887" indent="-514350">
              <a:buFont typeface="+mj-lt"/>
              <a:buAutoNum type="arabicPeriod"/>
            </a:pPr>
            <a:r>
              <a:rPr lang="en-US" dirty="0"/>
              <a:t>Happn</a:t>
            </a:r>
          </a:p>
          <a:p>
            <a:pPr marL="623887" indent="-514350">
              <a:buFont typeface="+mj-lt"/>
              <a:buAutoNum type="arabicPeriod"/>
            </a:pPr>
            <a:r>
              <a:rPr lang="en-US" dirty="0"/>
              <a:t>Coffee Meets Bagel</a:t>
            </a:r>
          </a:p>
          <a:p>
            <a:pPr marL="623887" indent="-514350">
              <a:buFont typeface="+mj-lt"/>
              <a:buAutoNum type="arabicPeriod"/>
            </a:pPr>
            <a:r>
              <a:rPr lang="en-US" dirty="0"/>
              <a:t>Bumble</a:t>
            </a:r>
          </a:p>
          <a:p>
            <a:pPr marL="623887" indent="-514350">
              <a:buFont typeface="+mj-lt"/>
              <a:buAutoNum type="arabicPeriod"/>
            </a:pPr>
            <a:r>
              <a:rPr lang="en-US" dirty="0"/>
              <a:t>Tinder</a:t>
            </a:r>
          </a:p>
          <a:p>
            <a:pPr marL="623887" indent="-514350">
              <a:buFont typeface="+mj-lt"/>
              <a:buAutoNum type="arabicPeriod"/>
            </a:pPr>
            <a:endParaRPr lang="en-US" dirty="0"/>
          </a:p>
        </p:txBody>
      </p:sp>
      <p:sp>
        <p:nvSpPr>
          <p:cNvPr id="4" name="Footer Placeholder 3">
            <a:extLst>
              <a:ext uri="{FF2B5EF4-FFF2-40B4-BE49-F238E27FC236}">
                <a16:creationId xmlns:a16="http://schemas.microsoft.com/office/drawing/2014/main" id="{0C824ECE-9CB5-4221-9B5C-A28FDFFB6891}"/>
              </a:ext>
            </a:extLst>
          </p:cNvPr>
          <p:cNvSpPr>
            <a:spLocks noGrp="1"/>
          </p:cNvSpPr>
          <p:nvPr>
            <p:ph type="ftr" sz="quarter" idx="10"/>
          </p:nvPr>
        </p:nvSpPr>
        <p:spPr/>
        <p:txBody>
          <a:bodyPr/>
          <a:lstStyle/>
          <a:p>
            <a:pPr>
              <a:defRPr/>
            </a:pPr>
            <a:r>
              <a:rPr lang="en-US"/>
              <a:t>© Accessibility Partners, 2018. Not to be reproduced without permission.</a:t>
            </a:r>
            <a:endParaRPr lang="en-US" dirty="0"/>
          </a:p>
        </p:txBody>
      </p:sp>
      <p:sp>
        <p:nvSpPr>
          <p:cNvPr id="5" name="Slide Number Placeholder 4">
            <a:extLst>
              <a:ext uri="{FF2B5EF4-FFF2-40B4-BE49-F238E27FC236}">
                <a16:creationId xmlns:a16="http://schemas.microsoft.com/office/drawing/2014/main" id="{241840C0-190C-49FB-95B0-DFBDAFD55D9A}"/>
              </a:ext>
            </a:extLst>
          </p:cNvPr>
          <p:cNvSpPr>
            <a:spLocks noGrp="1"/>
          </p:cNvSpPr>
          <p:nvPr>
            <p:ph type="sldNum" sz="quarter" idx="11"/>
          </p:nvPr>
        </p:nvSpPr>
        <p:spPr/>
        <p:txBody>
          <a:bodyPr/>
          <a:lstStyle/>
          <a:p>
            <a:pPr>
              <a:defRPr/>
            </a:pPr>
            <a:fld id="{B04C1B9F-3FB2-4293-9364-398FE43ACA5F}" type="slidenum">
              <a:rPr lang="en-US" smtClean="0"/>
              <a:pPr>
                <a:defRPr/>
              </a:pPr>
              <a:t>10</a:t>
            </a:fld>
            <a:endParaRPr lang="en-US"/>
          </a:p>
        </p:txBody>
      </p:sp>
    </p:spTree>
    <p:extLst>
      <p:ext uri="{BB962C8B-B14F-4D97-AF65-F5344CB8AC3E}">
        <p14:creationId xmlns:p14="http://schemas.microsoft.com/office/powerpoint/2010/main" val="3143482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4A1A71-F44D-4648-BAC5-57402BBD67D1}"/>
              </a:ext>
            </a:extLst>
          </p:cNvPr>
          <p:cNvSpPr>
            <a:spLocks noGrp="1"/>
          </p:cNvSpPr>
          <p:nvPr>
            <p:ph type="title"/>
          </p:nvPr>
        </p:nvSpPr>
        <p:spPr/>
        <p:txBody>
          <a:bodyPr/>
          <a:lstStyle/>
          <a:p>
            <a:r>
              <a:rPr lang="en-US" dirty="0"/>
              <a:t>Most Popular Dating Sites</a:t>
            </a:r>
          </a:p>
        </p:txBody>
      </p:sp>
      <p:sp>
        <p:nvSpPr>
          <p:cNvPr id="2" name="Content Placeholder 1">
            <a:extLst>
              <a:ext uri="{FF2B5EF4-FFF2-40B4-BE49-F238E27FC236}">
                <a16:creationId xmlns:a16="http://schemas.microsoft.com/office/drawing/2014/main" id="{27A4D3FD-4874-4EBE-BDD8-48E3A8C34AF9}"/>
              </a:ext>
            </a:extLst>
          </p:cNvPr>
          <p:cNvSpPr>
            <a:spLocks noGrp="1"/>
          </p:cNvSpPr>
          <p:nvPr>
            <p:ph idx="1"/>
          </p:nvPr>
        </p:nvSpPr>
        <p:spPr/>
        <p:txBody>
          <a:bodyPr/>
          <a:lstStyle/>
          <a:p>
            <a:pPr marL="623887" indent="-514350">
              <a:buFont typeface="+mj-lt"/>
              <a:buAutoNum type="arabicPeriod"/>
            </a:pPr>
            <a:r>
              <a:rPr lang="en-US" dirty="0"/>
              <a:t>Match</a:t>
            </a:r>
          </a:p>
          <a:p>
            <a:pPr marL="623887" indent="-514350">
              <a:buFont typeface="+mj-lt"/>
              <a:buAutoNum type="arabicPeriod"/>
            </a:pPr>
            <a:r>
              <a:rPr lang="en-US" dirty="0"/>
              <a:t>PlentyOfFish</a:t>
            </a:r>
          </a:p>
          <a:p>
            <a:pPr marL="623887" indent="-514350">
              <a:buFont typeface="+mj-lt"/>
              <a:buAutoNum type="arabicPeriod"/>
            </a:pPr>
            <a:r>
              <a:rPr lang="en-US" dirty="0"/>
              <a:t>Zoosk</a:t>
            </a:r>
          </a:p>
          <a:p>
            <a:pPr marL="623887" indent="-514350">
              <a:buFont typeface="+mj-lt"/>
              <a:buAutoNum type="arabicPeriod"/>
            </a:pPr>
            <a:r>
              <a:rPr lang="en-US" dirty="0"/>
              <a:t>OkCupid</a:t>
            </a:r>
          </a:p>
          <a:p>
            <a:pPr marL="623887" indent="-514350">
              <a:buFont typeface="+mj-lt"/>
              <a:buAutoNum type="arabicPeriod"/>
            </a:pPr>
            <a:r>
              <a:rPr lang="en-US" dirty="0"/>
              <a:t>eHarmony</a:t>
            </a:r>
          </a:p>
          <a:p>
            <a:endParaRPr lang="en-US" dirty="0"/>
          </a:p>
        </p:txBody>
      </p:sp>
      <p:sp>
        <p:nvSpPr>
          <p:cNvPr id="4" name="Footer Placeholder 3">
            <a:extLst>
              <a:ext uri="{FF2B5EF4-FFF2-40B4-BE49-F238E27FC236}">
                <a16:creationId xmlns:a16="http://schemas.microsoft.com/office/drawing/2014/main" id="{2EAE4523-74B6-4DDC-B828-E614C9EC91B6}"/>
              </a:ext>
            </a:extLst>
          </p:cNvPr>
          <p:cNvSpPr>
            <a:spLocks noGrp="1"/>
          </p:cNvSpPr>
          <p:nvPr>
            <p:ph type="ftr" sz="quarter" idx="10"/>
          </p:nvPr>
        </p:nvSpPr>
        <p:spPr/>
        <p:txBody>
          <a:bodyPr/>
          <a:lstStyle/>
          <a:p>
            <a:pPr>
              <a:defRPr/>
            </a:pPr>
            <a:r>
              <a:rPr lang="en-US"/>
              <a:t>© Accessibility Partners, 2018. Not to be reproduced without permission.</a:t>
            </a:r>
            <a:endParaRPr lang="en-US" dirty="0"/>
          </a:p>
        </p:txBody>
      </p:sp>
      <p:sp>
        <p:nvSpPr>
          <p:cNvPr id="5" name="Slide Number Placeholder 4">
            <a:extLst>
              <a:ext uri="{FF2B5EF4-FFF2-40B4-BE49-F238E27FC236}">
                <a16:creationId xmlns:a16="http://schemas.microsoft.com/office/drawing/2014/main" id="{D1E083FD-971D-49B4-A6D2-D97CCEF365C9}"/>
              </a:ext>
            </a:extLst>
          </p:cNvPr>
          <p:cNvSpPr>
            <a:spLocks noGrp="1"/>
          </p:cNvSpPr>
          <p:nvPr>
            <p:ph type="sldNum" sz="quarter" idx="11"/>
          </p:nvPr>
        </p:nvSpPr>
        <p:spPr/>
        <p:txBody>
          <a:bodyPr/>
          <a:lstStyle/>
          <a:p>
            <a:pPr>
              <a:defRPr/>
            </a:pPr>
            <a:fld id="{B04C1B9F-3FB2-4293-9364-398FE43ACA5F}" type="slidenum">
              <a:rPr lang="en-US" smtClean="0"/>
              <a:pPr>
                <a:defRPr/>
              </a:pPr>
              <a:t>11</a:t>
            </a:fld>
            <a:endParaRPr lang="en-US"/>
          </a:p>
        </p:txBody>
      </p:sp>
      <p:pic>
        <p:nvPicPr>
          <p:cNvPr id="1026" name="Picture 2" descr="A male and a female figure at computers messaging, with pink hearts around them">
            <a:extLst>
              <a:ext uri="{FF2B5EF4-FFF2-40B4-BE49-F238E27FC236}">
                <a16:creationId xmlns:a16="http://schemas.microsoft.com/office/drawing/2014/main" id="{ED46A883-FE49-429C-A73D-D9F664C0A0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100" y="1534319"/>
            <a:ext cx="3683000" cy="2209800"/>
          </a:xfrm>
          <a:prstGeom prst="rect">
            <a:avLst/>
          </a:prstGeom>
          <a:noFill/>
          <a:ln w="47625">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448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0822B5-10C3-46BA-96CE-D781F4EABF25}"/>
              </a:ext>
            </a:extLst>
          </p:cNvPr>
          <p:cNvSpPr>
            <a:spLocks noGrp="1"/>
          </p:cNvSpPr>
          <p:nvPr>
            <p:ph type="title"/>
          </p:nvPr>
        </p:nvSpPr>
        <p:spPr>
          <a:xfrm>
            <a:off x="293687" y="279400"/>
            <a:ext cx="8556625" cy="1143000"/>
          </a:xfrm>
        </p:spPr>
        <p:txBody>
          <a:bodyPr>
            <a:normAutofit fontScale="90000"/>
          </a:bodyPr>
          <a:lstStyle/>
          <a:p>
            <a:r>
              <a:rPr lang="en-US" dirty="0"/>
              <a:t>Different Strokes for Different Folks</a:t>
            </a:r>
          </a:p>
        </p:txBody>
      </p:sp>
      <p:sp>
        <p:nvSpPr>
          <p:cNvPr id="2" name="Content Placeholder 1">
            <a:extLst>
              <a:ext uri="{FF2B5EF4-FFF2-40B4-BE49-F238E27FC236}">
                <a16:creationId xmlns:a16="http://schemas.microsoft.com/office/drawing/2014/main" id="{BEF2AD8F-A9D9-4A32-A74B-2D9865B297DA}"/>
              </a:ext>
            </a:extLst>
          </p:cNvPr>
          <p:cNvSpPr>
            <a:spLocks noGrp="1"/>
          </p:cNvSpPr>
          <p:nvPr>
            <p:ph idx="1"/>
          </p:nvPr>
        </p:nvSpPr>
        <p:spPr>
          <a:xfrm>
            <a:off x="457200" y="1481138"/>
            <a:ext cx="8229600" cy="3624262"/>
          </a:xfrm>
          <a:solidFill>
            <a:schemeClr val="accent1">
              <a:lumMod val="20000"/>
              <a:lumOff val="80000"/>
            </a:schemeClr>
          </a:solidFill>
        </p:spPr>
        <p:txBody>
          <a:bodyPr/>
          <a:lstStyle/>
          <a:p>
            <a:r>
              <a:rPr lang="en-US" dirty="0"/>
              <a:t>Religious:</a:t>
            </a:r>
          </a:p>
          <a:p>
            <a:pPr lvl="1"/>
            <a:r>
              <a:rPr lang="en-US" dirty="0"/>
              <a:t>Christian Mingle, JDate, Muslima</a:t>
            </a:r>
          </a:p>
          <a:p>
            <a:r>
              <a:rPr lang="en-US" dirty="0"/>
              <a:t>Age-oriented: over 50</a:t>
            </a:r>
          </a:p>
          <a:p>
            <a:r>
              <a:rPr lang="en-US" dirty="0"/>
              <a:t>Activity-oriented</a:t>
            </a:r>
          </a:p>
          <a:p>
            <a:pPr lvl="1"/>
            <a:r>
              <a:rPr lang="en-US" dirty="0"/>
              <a:t>Fitness Singles, Farmers Only, Military Cupid</a:t>
            </a:r>
          </a:p>
          <a:p>
            <a:r>
              <a:rPr lang="en-US" dirty="0"/>
              <a:t>Political</a:t>
            </a:r>
          </a:p>
          <a:p>
            <a:r>
              <a:rPr lang="en-US" dirty="0"/>
              <a:t>Other types of ‘personalization’</a:t>
            </a:r>
          </a:p>
          <a:p>
            <a:pPr lvl="1"/>
            <a:r>
              <a:rPr lang="en-US" dirty="0"/>
              <a:t>Financial, lifestyle, etc.</a:t>
            </a:r>
          </a:p>
          <a:p>
            <a:endParaRPr lang="en-US" dirty="0"/>
          </a:p>
          <a:p>
            <a:endParaRPr lang="en-US" dirty="0"/>
          </a:p>
        </p:txBody>
      </p:sp>
      <p:sp>
        <p:nvSpPr>
          <p:cNvPr id="4" name="Footer Placeholder 3">
            <a:extLst>
              <a:ext uri="{FF2B5EF4-FFF2-40B4-BE49-F238E27FC236}">
                <a16:creationId xmlns:a16="http://schemas.microsoft.com/office/drawing/2014/main" id="{5698E8F8-5049-4079-9846-3444DA63733A}"/>
              </a:ext>
            </a:extLst>
          </p:cNvPr>
          <p:cNvSpPr>
            <a:spLocks noGrp="1"/>
          </p:cNvSpPr>
          <p:nvPr>
            <p:ph type="ftr" sz="quarter" idx="10"/>
          </p:nvPr>
        </p:nvSpPr>
        <p:spPr/>
        <p:txBody>
          <a:bodyPr/>
          <a:lstStyle/>
          <a:p>
            <a:pPr>
              <a:defRPr/>
            </a:pPr>
            <a:r>
              <a:rPr lang="en-US"/>
              <a:t>© Accessibility Partners, 2018. Not to be reproduced without permission.</a:t>
            </a:r>
            <a:endParaRPr lang="en-US" dirty="0"/>
          </a:p>
        </p:txBody>
      </p:sp>
      <p:sp>
        <p:nvSpPr>
          <p:cNvPr id="5" name="Slide Number Placeholder 4">
            <a:extLst>
              <a:ext uri="{FF2B5EF4-FFF2-40B4-BE49-F238E27FC236}">
                <a16:creationId xmlns:a16="http://schemas.microsoft.com/office/drawing/2014/main" id="{58F33B85-9416-4F0D-9FE2-E2221741939D}"/>
              </a:ext>
            </a:extLst>
          </p:cNvPr>
          <p:cNvSpPr>
            <a:spLocks noGrp="1"/>
          </p:cNvSpPr>
          <p:nvPr>
            <p:ph type="sldNum" sz="quarter" idx="11"/>
          </p:nvPr>
        </p:nvSpPr>
        <p:spPr/>
        <p:txBody>
          <a:bodyPr/>
          <a:lstStyle/>
          <a:p>
            <a:pPr>
              <a:defRPr/>
            </a:pPr>
            <a:fld id="{B04C1B9F-3FB2-4293-9364-398FE43ACA5F}" type="slidenum">
              <a:rPr lang="en-US" smtClean="0"/>
              <a:pPr>
                <a:defRPr/>
              </a:pPr>
              <a:t>12</a:t>
            </a:fld>
            <a:endParaRPr lang="en-US"/>
          </a:p>
        </p:txBody>
      </p:sp>
    </p:spTree>
    <p:extLst>
      <p:ext uri="{BB962C8B-B14F-4D97-AF65-F5344CB8AC3E}">
        <p14:creationId xmlns:p14="http://schemas.microsoft.com/office/powerpoint/2010/main" val="665999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31F628-5725-411B-918B-1C6F5E57B774}"/>
              </a:ext>
            </a:extLst>
          </p:cNvPr>
          <p:cNvSpPr>
            <a:spLocks noGrp="1"/>
          </p:cNvSpPr>
          <p:nvPr>
            <p:ph type="title"/>
          </p:nvPr>
        </p:nvSpPr>
        <p:spPr/>
        <p:txBody>
          <a:bodyPr/>
          <a:lstStyle/>
          <a:p>
            <a:r>
              <a:rPr lang="en-US" dirty="0"/>
              <a:t>Online Dating with a Disability</a:t>
            </a:r>
          </a:p>
        </p:txBody>
      </p:sp>
      <p:sp>
        <p:nvSpPr>
          <p:cNvPr id="2" name="Content Placeholder 1">
            <a:extLst>
              <a:ext uri="{FF2B5EF4-FFF2-40B4-BE49-F238E27FC236}">
                <a16:creationId xmlns:a16="http://schemas.microsoft.com/office/drawing/2014/main" id="{3E0674F6-9EF3-4B3A-A0F4-802A58D9D66E}"/>
              </a:ext>
            </a:extLst>
          </p:cNvPr>
          <p:cNvSpPr>
            <a:spLocks noGrp="1"/>
          </p:cNvSpPr>
          <p:nvPr>
            <p:ph idx="1"/>
          </p:nvPr>
        </p:nvSpPr>
        <p:spPr>
          <a:xfrm>
            <a:off x="457200" y="1350963"/>
            <a:ext cx="8229600" cy="4156074"/>
          </a:xfrm>
          <a:solidFill>
            <a:schemeClr val="accent2">
              <a:lumMod val="20000"/>
              <a:lumOff val="80000"/>
            </a:schemeClr>
          </a:solidFill>
        </p:spPr>
        <p:txBody>
          <a:bodyPr/>
          <a:lstStyle/>
          <a:p>
            <a:pPr marL="109537" indent="0" algn="ctr">
              <a:buNone/>
            </a:pPr>
            <a:r>
              <a:rPr lang="en-US" dirty="0"/>
              <a:t>DisabilityDating.com</a:t>
            </a:r>
          </a:p>
          <a:p>
            <a:pPr marL="109537" indent="0" algn="ctr">
              <a:buNone/>
            </a:pPr>
            <a:r>
              <a:rPr lang="en-US" dirty="0"/>
              <a:t>Whispers4u </a:t>
            </a:r>
          </a:p>
          <a:p>
            <a:pPr marL="109537" indent="0" algn="ctr">
              <a:buNone/>
            </a:pPr>
            <a:r>
              <a:rPr lang="en-US" dirty="0"/>
              <a:t>Dating 4 Disabled</a:t>
            </a:r>
          </a:p>
          <a:p>
            <a:pPr marL="109537" indent="0" algn="ctr">
              <a:buNone/>
            </a:pPr>
            <a:r>
              <a:rPr lang="en-US" dirty="0"/>
              <a:t>Disabled Passions</a:t>
            </a:r>
          </a:p>
          <a:p>
            <a:pPr marL="109537" indent="0" algn="ctr">
              <a:buNone/>
            </a:pPr>
            <a:r>
              <a:rPr lang="en-US" dirty="0"/>
              <a:t>Prescription4Love</a:t>
            </a:r>
          </a:p>
          <a:p>
            <a:pPr marL="109537" indent="0" algn="ctr">
              <a:buNone/>
            </a:pPr>
            <a:r>
              <a:rPr lang="en-US" dirty="0"/>
              <a:t>NoLongerLonely</a:t>
            </a:r>
          </a:p>
          <a:p>
            <a:pPr marL="109537" indent="0" algn="ctr">
              <a:buNone/>
            </a:pPr>
            <a:r>
              <a:rPr lang="en-US" dirty="0"/>
              <a:t>POZ Personals</a:t>
            </a:r>
            <a:br>
              <a:rPr lang="en-US" dirty="0"/>
            </a:br>
            <a:endParaRPr lang="en-US" dirty="0"/>
          </a:p>
          <a:p>
            <a:r>
              <a:rPr lang="en-US" i="1" dirty="0"/>
              <a:t>eHarmony and Match give advice</a:t>
            </a:r>
          </a:p>
          <a:p>
            <a:endParaRPr lang="en-US" dirty="0"/>
          </a:p>
        </p:txBody>
      </p:sp>
      <p:sp>
        <p:nvSpPr>
          <p:cNvPr id="4" name="Footer Placeholder 3">
            <a:extLst>
              <a:ext uri="{FF2B5EF4-FFF2-40B4-BE49-F238E27FC236}">
                <a16:creationId xmlns:a16="http://schemas.microsoft.com/office/drawing/2014/main" id="{87BAD4A2-C2FA-4AB2-9904-FF90B94404BD}"/>
              </a:ext>
            </a:extLst>
          </p:cNvPr>
          <p:cNvSpPr>
            <a:spLocks noGrp="1"/>
          </p:cNvSpPr>
          <p:nvPr>
            <p:ph type="ftr" sz="quarter" idx="10"/>
          </p:nvPr>
        </p:nvSpPr>
        <p:spPr/>
        <p:txBody>
          <a:bodyPr/>
          <a:lstStyle/>
          <a:p>
            <a:pPr>
              <a:defRPr/>
            </a:pPr>
            <a:r>
              <a:rPr lang="en-US"/>
              <a:t>© Accessibility Partners, 2018. Not to be reproduced without permission.</a:t>
            </a:r>
            <a:endParaRPr lang="en-US" dirty="0"/>
          </a:p>
        </p:txBody>
      </p:sp>
      <p:sp>
        <p:nvSpPr>
          <p:cNvPr id="5" name="Slide Number Placeholder 4">
            <a:extLst>
              <a:ext uri="{FF2B5EF4-FFF2-40B4-BE49-F238E27FC236}">
                <a16:creationId xmlns:a16="http://schemas.microsoft.com/office/drawing/2014/main" id="{F2346AF0-4371-4AA1-A975-874FFC38D87F}"/>
              </a:ext>
            </a:extLst>
          </p:cNvPr>
          <p:cNvSpPr>
            <a:spLocks noGrp="1"/>
          </p:cNvSpPr>
          <p:nvPr>
            <p:ph type="sldNum" sz="quarter" idx="11"/>
          </p:nvPr>
        </p:nvSpPr>
        <p:spPr/>
        <p:txBody>
          <a:bodyPr/>
          <a:lstStyle/>
          <a:p>
            <a:pPr>
              <a:defRPr/>
            </a:pPr>
            <a:fld id="{B04C1B9F-3FB2-4293-9364-398FE43ACA5F}" type="slidenum">
              <a:rPr lang="en-US" smtClean="0"/>
              <a:pPr>
                <a:defRPr/>
              </a:pPr>
              <a:t>13</a:t>
            </a:fld>
            <a:endParaRPr lang="en-US"/>
          </a:p>
        </p:txBody>
      </p:sp>
    </p:spTree>
    <p:extLst>
      <p:ext uri="{BB962C8B-B14F-4D97-AF65-F5344CB8AC3E}">
        <p14:creationId xmlns:p14="http://schemas.microsoft.com/office/powerpoint/2010/main" val="1856201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descr="Blind Date documentary movie">
            <a:hlinkClick r:id="" action="ppaction://media"/>
            <a:extLst>
              <a:ext uri="{FF2B5EF4-FFF2-40B4-BE49-F238E27FC236}">
                <a16:creationId xmlns:a16="http://schemas.microsoft.com/office/drawing/2014/main" id="{04C6CA87-B58B-4257-A582-7BAF18B11D24}"/>
              </a:ext>
            </a:extLst>
          </p:cNvPr>
          <p:cNvPicPr>
            <a:picLocks noGrp="1" noRot="1" noChangeAspect="1"/>
          </p:cNvPicPr>
          <p:nvPr>
            <p:ph idx="1"/>
            <a:videoFile r:link="rId1"/>
          </p:nvPr>
        </p:nvPicPr>
        <p:blipFill>
          <a:blip r:embed="rId4"/>
          <a:stretch>
            <a:fillRect/>
          </a:stretch>
        </p:blipFill>
        <p:spPr>
          <a:xfrm>
            <a:off x="1549400" y="1417638"/>
            <a:ext cx="6045200" cy="4533900"/>
          </a:xfrm>
          <a:prstGeom prst="rect">
            <a:avLst/>
          </a:prstGeom>
        </p:spPr>
      </p:pic>
      <p:sp>
        <p:nvSpPr>
          <p:cNvPr id="3" name="Title 2">
            <a:extLst>
              <a:ext uri="{FF2B5EF4-FFF2-40B4-BE49-F238E27FC236}">
                <a16:creationId xmlns:a16="http://schemas.microsoft.com/office/drawing/2014/main" id="{59A2CFFD-0C0F-47AE-A986-72A37DE5598E}"/>
              </a:ext>
            </a:extLst>
          </p:cNvPr>
          <p:cNvSpPr>
            <a:spLocks noGrp="1"/>
          </p:cNvSpPr>
          <p:nvPr>
            <p:ph type="title"/>
          </p:nvPr>
        </p:nvSpPr>
        <p:spPr/>
        <p:txBody>
          <a:bodyPr/>
          <a:lstStyle/>
          <a:p>
            <a:r>
              <a:rPr lang="en-US" dirty="0"/>
              <a:t>Blind Date: Documentary</a:t>
            </a:r>
          </a:p>
        </p:txBody>
      </p:sp>
      <p:sp>
        <p:nvSpPr>
          <p:cNvPr id="4" name="Footer Placeholder 3">
            <a:extLst>
              <a:ext uri="{FF2B5EF4-FFF2-40B4-BE49-F238E27FC236}">
                <a16:creationId xmlns:a16="http://schemas.microsoft.com/office/drawing/2014/main" id="{D4E5521F-0FAB-4BA2-86C2-A1A5278BCEED}"/>
              </a:ext>
            </a:extLst>
          </p:cNvPr>
          <p:cNvSpPr>
            <a:spLocks noGrp="1"/>
          </p:cNvSpPr>
          <p:nvPr>
            <p:ph type="ftr" sz="quarter" idx="10"/>
          </p:nvPr>
        </p:nvSpPr>
        <p:spPr/>
        <p:txBody>
          <a:bodyPr/>
          <a:lstStyle/>
          <a:p>
            <a:pPr>
              <a:defRPr/>
            </a:pPr>
            <a:r>
              <a:rPr lang="en-US"/>
              <a:t>© Accessibility Partners, 2018. Not to be reproduced without permission.</a:t>
            </a:r>
            <a:endParaRPr lang="en-US" dirty="0"/>
          </a:p>
        </p:txBody>
      </p:sp>
      <p:sp>
        <p:nvSpPr>
          <p:cNvPr id="5" name="Slide Number Placeholder 4">
            <a:extLst>
              <a:ext uri="{FF2B5EF4-FFF2-40B4-BE49-F238E27FC236}">
                <a16:creationId xmlns:a16="http://schemas.microsoft.com/office/drawing/2014/main" id="{885DDAF4-4FFD-496C-92A9-5C71CDBF039B}"/>
              </a:ext>
            </a:extLst>
          </p:cNvPr>
          <p:cNvSpPr>
            <a:spLocks noGrp="1"/>
          </p:cNvSpPr>
          <p:nvPr>
            <p:ph type="sldNum" sz="quarter" idx="11"/>
          </p:nvPr>
        </p:nvSpPr>
        <p:spPr/>
        <p:txBody>
          <a:bodyPr/>
          <a:lstStyle/>
          <a:p>
            <a:pPr>
              <a:defRPr/>
            </a:pPr>
            <a:fld id="{B04C1B9F-3FB2-4293-9364-398FE43ACA5F}" type="slidenum">
              <a:rPr lang="en-US" smtClean="0"/>
              <a:pPr>
                <a:defRPr/>
              </a:pPr>
              <a:t>14</a:t>
            </a:fld>
            <a:endParaRPr lang="en-US"/>
          </a:p>
        </p:txBody>
      </p:sp>
    </p:spTree>
    <p:extLst>
      <p:ext uri="{BB962C8B-B14F-4D97-AF65-F5344CB8AC3E}">
        <p14:creationId xmlns:p14="http://schemas.microsoft.com/office/powerpoint/2010/main" val="362179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F0D9-545D-4F76-9FEE-03999D7F1124}"/>
              </a:ext>
            </a:extLst>
          </p:cNvPr>
          <p:cNvSpPr>
            <a:spLocks noGrp="1"/>
          </p:cNvSpPr>
          <p:nvPr>
            <p:ph type="title"/>
          </p:nvPr>
        </p:nvSpPr>
        <p:spPr/>
        <p:txBody>
          <a:bodyPr/>
          <a:lstStyle/>
          <a:p>
            <a:r>
              <a:rPr lang="en-US" dirty="0"/>
              <a:t>First Date? First Audit!</a:t>
            </a:r>
          </a:p>
        </p:txBody>
      </p:sp>
      <p:sp>
        <p:nvSpPr>
          <p:cNvPr id="4" name="Footer Placeholder 3">
            <a:extLst>
              <a:ext uri="{FF2B5EF4-FFF2-40B4-BE49-F238E27FC236}">
                <a16:creationId xmlns:a16="http://schemas.microsoft.com/office/drawing/2014/main" id="{F92D6F02-CB72-438E-A425-8EB6F81EF29A}"/>
              </a:ext>
            </a:extLst>
          </p:cNvPr>
          <p:cNvSpPr>
            <a:spLocks noGrp="1"/>
          </p:cNvSpPr>
          <p:nvPr>
            <p:ph type="ftr" sz="quarter" idx="10"/>
          </p:nvPr>
        </p:nvSpPr>
        <p:spPr/>
        <p:txBody>
          <a:bodyPr/>
          <a:lstStyle/>
          <a:p>
            <a:pPr>
              <a:defRPr/>
            </a:pPr>
            <a:r>
              <a:rPr lang="en-US"/>
              <a:t>© Accessibility Partners, 2018. Not to be reproduced without permission.</a:t>
            </a:r>
            <a:endParaRPr lang="en-US" dirty="0"/>
          </a:p>
        </p:txBody>
      </p:sp>
      <p:sp>
        <p:nvSpPr>
          <p:cNvPr id="5" name="Slide Number Placeholder 4">
            <a:extLst>
              <a:ext uri="{FF2B5EF4-FFF2-40B4-BE49-F238E27FC236}">
                <a16:creationId xmlns:a16="http://schemas.microsoft.com/office/drawing/2014/main" id="{2125A09C-659A-49FA-AE01-4376162FE50F}"/>
              </a:ext>
            </a:extLst>
          </p:cNvPr>
          <p:cNvSpPr>
            <a:spLocks noGrp="1"/>
          </p:cNvSpPr>
          <p:nvPr>
            <p:ph type="sldNum" sz="quarter" idx="11"/>
          </p:nvPr>
        </p:nvSpPr>
        <p:spPr/>
        <p:txBody>
          <a:bodyPr/>
          <a:lstStyle/>
          <a:p>
            <a:pPr>
              <a:defRPr/>
            </a:pPr>
            <a:fld id="{B04C1B9F-3FB2-4293-9364-398FE43ACA5F}" type="slidenum">
              <a:rPr lang="en-US" smtClean="0"/>
              <a:pPr>
                <a:defRPr/>
              </a:pPr>
              <a:t>15</a:t>
            </a:fld>
            <a:endParaRPr lang="en-US"/>
          </a:p>
        </p:txBody>
      </p:sp>
      <p:pic>
        <p:nvPicPr>
          <p:cNvPr id="7" name="Picture 6" descr="Dana and Sharon (who is wearing headphones) looking at a laptop and looking vaguely confused.">
            <a:extLst>
              <a:ext uri="{FF2B5EF4-FFF2-40B4-BE49-F238E27FC236}">
                <a16:creationId xmlns:a16="http://schemas.microsoft.com/office/drawing/2014/main" id="{DB0295AC-A0B4-407E-81AD-D1FBB7EC3D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85" t="36248"/>
          <a:stretch/>
        </p:blipFill>
        <p:spPr>
          <a:xfrm>
            <a:off x="1869280" y="1486108"/>
            <a:ext cx="5405440" cy="3885784"/>
          </a:xfrm>
          <a:prstGeom prst="rect">
            <a:avLst/>
          </a:prstGeom>
          <a:ln w="47625">
            <a:solidFill>
              <a:srgbClr val="00B050"/>
            </a:solidFill>
          </a:ln>
        </p:spPr>
      </p:pic>
    </p:spTree>
    <p:extLst>
      <p:ext uri="{BB962C8B-B14F-4D97-AF65-F5344CB8AC3E}">
        <p14:creationId xmlns:p14="http://schemas.microsoft.com/office/powerpoint/2010/main" val="3524310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21DEC6-CA61-41E9-B78F-675C8AA79E6D}"/>
              </a:ext>
            </a:extLst>
          </p:cNvPr>
          <p:cNvSpPr>
            <a:spLocks noGrp="1"/>
          </p:cNvSpPr>
          <p:nvPr>
            <p:ph type="title"/>
          </p:nvPr>
        </p:nvSpPr>
        <p:spPr/>
        <p:txBody>
          <a:bodyPr>
            <a:normAutofit fontScale="90000"/>
          </a:bodyPr>
          <a:lstStyle/>
          <a:p>
            <a:r>
              <a:rPr lang="en-US" dirty="0"/>
              <a:t>No Alternatives for Visual Content</a:t>
            </a:r>
          </a:p>
        </p:txBody>
      </p:sp>
      <p:pic>
        <p:nvPicPr>
          <p:cNvPr id="6" name="Picture 5" descr="Screenshot of Match.com, showing about 12 profile pictures without alt text">
            <a:extLst>
              <a:ext uri="{FF2B5EF4-FFF2-40B4-BE49-F238E27FC236}">
                <a16:creationId xmlns:a16="http://schemas.microsoft.com/office/drawing/2014/main" id="{9FDF1FA4-E1C1-485D-A682-F4AEFDB97AFD}"/>
              </a:ext>
            </a:extLst>
          </p:cNvPr>
          <p:cNvPicPr>
            <a:picLocks noChangeAspect="1"/>
          </p:cNvPicPr>
          <p:nvPr/>
        </p:nvPicPr>
        <p:blipFill rotWithShape="1">
          <a:blip r:embed="rId3"/>
          <a:srcRect l="19167" t="15909" r="19167" b="17391"/>
          <a:stretch/>
        </p:blipFill>
        <p:spPr>
          <a:xfrm>
            <a:off x="685800" y="1219200"/>
            <a:ext cx="7315200" cy="4448432"/>
          </a:xfrm>
          <a:prstGeom prst="rect">
            <a:avLst/>
          </a:prstGeom>
        </p:spPr>
      </p:pic>
      <p:sp>
        <p:nvSpPr>
          <p:cNvPr id="4" name="Footer Placeholder 3">
            <a:extLst>
              <a:ext uri="{FF2B5EF4-FFF2-40B4-BE49-F238E27FC236}">
                <a16:creationId xmlns:a16="http://schemas.microsoft.com/office/drawing/2014/main" id="{D8F57BA2-D93B-4D97-9EAB-16AA36E87ADA}"/>
              </a:ext>
            </a:extLst>
          </p:cNvPr>
          <p:cNvSpPr>
            <a:spLocks noGrp="1"/>
          </p:cNvSpPr>
          <p:nvPr>
            <p:ph type="ftr" sz="quarter" idx="10"/>
          </p:nvPr>
        </p:nvSpPr>
        <p:spPr/>
        <p:txBody>
          <a:bodyPr/>
          <a:lstStyle/>
          <a:p>
            <a:pPr>
              <a:defRPr/>
            </a:pPr>
            <a:r>
              <a:rPr lang="en-US"/>
              <a:t>© Accessibility Partners, 2018. Not to be reproduced without permission.</a:t>
            </a:r>
            <a:endParaRPr lang="en-US" dirty="0"/>
          </a:p>
        </p:txBody>
      </p:sp>
      <p:sp>
        <p:nvSpPr>
          <p:cNvPr id="5" name="Slide Number Placeholder 4">
            <a:extLst>
              <a:ext uri="{FF2B5EF4-FFF2-40B4-BE49-F238E27FC236}">
                <a16:creationId xmlns:a16="http://schemas.microsoft.com/office/drawing/2014/main" id="{0D553C95-5A94-43BE-BFB4-9C0903D9C4FB}"/>
              </a:ext>
            </a:extLst>
          </p:cNvPr>
          <p:cNvSpPr>
            <a:spLocks noGrp="1"/>
          </p:cNvSpPr>
          <p:nvPr>
            <p:ph type="sldNum" sz="quarter" idx="11"/>
          </p:nvPr>
        </p:nvSpPr>
        <p:spPr/>
        <p:txBody>
          <a:bodyPr/>
          <a:lstStyle/>
          <a:p>
            <a:pPr>
              <a:defRPr/>
            </a:pPr>
            <a:fld id="{B04C1B9F-3FB2-4293-9364-398FE43ACA5F}" type="slidenum">
              <a:rPr lang="en-US" smtClean="0"/>
              <a:pPr>
                <a:defRPr/>
              </a:pPr>
              <a:t>16</a:t>
            </a:fld>
            <a:endParaRPr lang="en-US"/>
          </a:p>
        </p:txBody>
      </p:sp>
    </p:spTree>
    <p:extLst>
      <p:ext uri="{BB962C8B-B14F-4D97-AF65-F5344CB8AC3E}">
        <p14:creationId xmlns:p14="http://schemas.microsoft.com/office/powerpoint/2010/main" val="804696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2620F9-8856-4689-8FCE-2CE3B0180EC9}"/>
              </a:ext>
            </a:extLst>
          </p:cNvPr>
          <p:cNvSpPr>
            <a:spLocks noGrp="1"/>
          </p:cNvSpPr>
          <p:nvPr>
            <p:ph type="title"/>
          </p:nvPr>
        </p:nvSpPr>
        <p:spPr/>
        <p:txBody>
          <a:bodyPr/>
          <a:lstStyle/>
          <a:p>
            <a:r>
              <a:rPr lang="en-US" dirty="0"/>
              <a:t>Graphical Links—Not Labeled</a:t>
            </a:r>
          </a:p>
        </p:txBody>
      </p:sp>
      <p:sp>
        <p:nvSpPr>
          <p:cNvPr id="2" name="Content Placeholder 1">
            <a:extLst>
              <a:ext uri="{FF2B5EF4-FFF2-40B4-BE49-F238E27FC236}">
                <a16:creationId xmlns:a16="http://schemas.microsoft.com/office/drawing/2014/main" id="{3B49187E-6EF8-4A4B-944C-BFDFD142CD15}"/>
              </a:ext>
            </a:extLst>
          </p:cNvPr>
          <p:cNvSpPr>
            <a:spLocks noGrp="1"/>
          </p:cNvSpPr>
          <p:nvPr>
            <p:ph idx="1"/>
          </p:nvPr>
        </p:nvSpPr>
        <p:spPr>
          <a:xfrm>
            <a:off x="457200" y="2281239"/>
            <a:ext cx="3200400" cy="1947862"/>
          </a:xfrm>
        </p:spPr>
        <p:txBody>
          <a:bodyPr/>
          <a:lstStyle/>
          <a:p>
            <a:pPr marL="109537" indent="0">
              <a:buNone/>
            </a:pPr>
            <a:r>
              <a:rPr lang="en-US" b="1" dirty="0"/>
              <a:t>How do you </a:t>
            </a:r>
            <a:br>
              <a:rPr lang="en-US" b="1" dirty="0"/>
            </a:br>
            <a:r>
              <a:rPr lang="en-US" b="1" dirty="0"/>
              <a:t>know who you</a:t>
            </a:r>
            <a:br>
              <a:rPr lang="en-US" b="1" dirty="0"/>
            </a:br>
            <a:r>
              <a:rPr lang="en-US" b="1" dirty="0"/>
              <a:t>are clicking on </a:t>
            </a:r>
            <a:br>
              <a:rPr lang="en-US" b="1" dirty="0"/>
            </a:br>
            <a:r>
              <a:rPr lang="en-US" b="1" dirty="0"/>
              <a:t>or tabbing to?</a:t>
            </a:r>
          </a:p>
        </p:txBody>
      </p:sp>
      <p:sp>
        <p:nvSpPr>
          <p:cNvPr id="4" name="Footer Placeholder 3">
            <a:extLst>
              <a:ext uri="{FF2B5EF4-FFF2-40B4-BE49-F238E27FC236}">
                <a16:creationId xmlns:a16="http://schemas.microsoft.com/office/drawing/2014/main" id="{CD78A9CE-FA38-49C8-AF65-FF6230DD6575}"/>
              </a:ext>
            </a:extLst>
          </p:cNvPr>
          <p:cNvSpPr>
            <a:spLocks noGrp="1"/>
          </p:cNvSpPr>
          <p:nvPr>
            <p:ph type="ftr" sz="quarter" idx="10"/>
          </p:nvPr>
        </p:nvSpPr>
        <p:spPr/>
        <p:txBody>
          <a:bodyPr/>
          <a:lstStyle/>
          <a:p>
            <a:pPr>
              <a:defRPr/>
            </a:pPr>
            <a:r>
              <a:rPr lang="en-US"/>
              <a:t>© Accessibility Partners, 2018. Not to be reproduced without permission.</a:t>
            </a:r>
            <a:endParaRPr lang="en-US" dirty="0"/>
          </a:p>
        </p:txBody>
      </p:sp>
      <p:sp>
        <p:nvSpPr>
          <p:cNvPr id="5" name="Slide Number Placeholder 4">
            <a:extLst>
              <a:ext uri="{FF2B5EF4-FFF2-40B4-BE49-F238E27FC236}">
                <a16:creationId xmlns:a16="http://schemas.microsoft.com/office/drawing/2014/main" id="{3B7CEC84-E6AF-42E6-A977-8EA6A7E13A2A}"/>
              </a:ext>
            </a:extLst>
          </p:cNvPr>
          <p:cNvSpPr>
            <a:spLocks noGrp="1"/>
          </p:cNvSpPr>
          <p:nvPr>
            <p:ph type="sldNum" sz="quarter" idx="11"/>
          </p:nvPr>
        </p:nvSpPr>
        <p:spPr/>
        <p:txBody>
          <a:bodyPr/>
          <a:lstStyle/>
          <a:p>
            <a:pPr>
              <a:defRPr/>
            </a:pPr>
            <a:fld id="{B04C1B9F-3FB2-4293-9364-398FE43ACA5F}" type="slidenum">
              <a:rPr lang="en-US" smtClean="0"/>
              <a:pPr>
                <a:defRPr/>
              </a:pPr>
              <a:t>17</a:t>
            </a:fld>
            <a:endParaRPr lang="en-US"/>
          </a:p>
        </p:txBody>
      </p:sp>
      <p:pic>
        <p:nvPicPr>
          <p:cNvPr id="6" name="Picture 5" descr="Screenshot of Plenty of Fish user profile pics, with unlabeled links">
            <a:extLst>
              <a:ext uri="{FF2B5EF4-FFF2-40B4-BE49-F238E27FC236}">
                <a16:creationId xmlns:a16="http://schemas.microsoft.com/office/drawing/2014/main" id="{4CB4DA45-D97B-4B82-B984-A56512E71E92}"/>
              </a:ext>
            </a:extLst>
          </p:cNvPr>
          <p:cNvPicPr>
            <a:picLocks noChangeAspect="1"/>
          </p:cNvPicPr>
          <p:nvPr/>
        </p:nvPicPr>
        <p:blipFill rotWithShape="1">
          <a:blip r:embed="rId3"/>
          <a:srcRect l="5000" t="8499" r="45000" b="41106"/>
          <a:stretch/>
        </p:blipFill>
        <p:spPr>
          <a:xfrm>
            <a:off x="3657600" y="1828800"/>
            <a:ext cx="4572000" cy="2590801"/>
          </a:xfrm>
          <a:prstGeom prst="rect">
            <a:avLst/>
          </a:prstGeom>
        </p:spPr>
      </p:pic>
    </p:spTree>
    <p:extLst>
      <p:ext uri="{BB962C8B-B14F-4D97-AF65-F5344CB8AC3E}">
        <p14:creationId xmlns:p14="http://schemas.microsoft.com/office/powerpoint/2010/main" val="2035130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D1C0FD-B0F6-41BF-94E9-A6ECE0ACB263}"/>
              </a:ext>
            </a:extLst>
          </p:cNvPr>
          <p:cNvSpPr>
            <a:spLocks noGrp="1"/>
          </p:cNvSpPr>
          <p:nvPr>
            <p:ph type="title"/>
          </p:nvPr>
        </p:nvSpPr>
        <p:spPr/>
        <p:txBody>
          <a:bodyPr/>
          <a:lstStyle/>
          <a:p>
            <a:r>
              <a:rPr lang="en-US" dirty="0"/>
              <a:t>Disabled Passions: No Alt Text</a:t>
            </a:r>
          </a:p>
        </p:txBody>
      </p:sp>
      <p:sp>
        <p:nvSpPr>
          <p:cNvPr id="4" name="Footer Placeholder 3">
            <a:extLst>
              <a:ext uri="{FF2B5EF4-FFF2-40B4-BE49-F238E27FC236}">
                <a16:creationId xmlns:a16="http://schemas.microsoft.com/office/drawing/2014/main" id="{14147330-D798-4B78-A82B-6114D6848EA1}"/>
              </a:ext>
            </a:extLst>
          </p:cNvPr>
          <p:cNvSpPr>
            <a:spLocks noGrp="1"/>
          </p:cNvSpPr>
          <p:nvPr>
            <p:ph type="ftr" sz="quarter" idx="10"/>
          </p:nvPr>
        </p:nvSpPr>
        <p:spPr/>
        <p:txBody>
          <a:bodyPr/>
          <a:lstStyle/>
          <a:p>
            <a:pPr>
              <a:defRPr/>
            </a:pPr>
            <a:r>
              <a:rPr lang="en-US"/>
              <a:t>© Accessibility Partners, 2018. Not to be reproduced without permission.</a:t>
            </a:r>
            <a:endParaRPr lang="en-US" dirty="0"/>
          </a:p>
        </p:txBody>
      </p:sp>
      <p:sp>
        <p:nvSpPr>
          <p:cNvPr id="5" name="Slide Number Placeholder 4">
            <a:extLst>
              <a:ext uri="{FF2B5EF4-FFF2-40B4-BE49-F238E27FC236}">
                <a16:creationId xmlns:a16="http://schemas.microsoft.com/office/drawing/2014/main" id="{C7E72FA6-416F-4E1F-910A-2D3F9E57B0AB}"/>
              </a:ext>
            </a:extLst>
          </p:cNvPr>
          <p:cNvSpPr>
            <a:spLocks noGrp="1"/>
          </p:cNvSpPr>
          <p:nvPr>
            <p:ph type="sldNum" sz="quarter" idx="11"/>
          </p:nvPr>
        </p:nvSpPr>
        <p:spPr/>
        <p:txBody>
          <a:bodyPr/>
          <a:lstStyle/>
          <a:p>
            <a:pPr>
              <a:defRPr/>
            </a:pPr>
            <a:fld id="{B04C1B9F-3FB2-4293-9364-398FE43ACA5F}" type="slidenum">
              <a:rPr lang="en-US" smtClean="0"/>
              <a:pPr>
                <a:defRPr/>
              </a:pPr>
              <a:t>18</a:t>
            </a:fld>
            <a:endParaRPr lang="en-US"/>
          </a:p>
        </p:txBody>
      </p:sp>
      <p:pic>
        <p:nvPicPr>
          <p:cNvPr id="6" name="Picture 5" descr="Profile pics on Disabled Passions, showing non-meaningful alt text">
            <a:extLst>
              <a:ext uri="{FF2B5EF4-FFF2-40B4-BE49-F238E27FC236}">
                <a16:creationId xmlns:a16="http://schemas.microsoft.com/office/drawing/2014/main" id="{36D92F45-E02B-4931-9D6A-1655295CFA77}"/>
              </a:ext>
            </a:extLst>
          </p:cNvPr>
          <p:cNvPicPr>
            <a:picLocks noChangeAspect="1"/>
          </p:cNvPicPr>
          <p:nvPr/>
        </p:nvPicPr>
        <p:blipFill rotWithShape="1">
          <a:blip r:embed="rId3"/>
          <a:srcRect t="17391" r="20833" b="7016"/>
          <a:stretch/>
        </p:blipFill>
        <p:spPr>
          <a:xfrm>
            <a:off x="952500" y="1676400"/>
            <a:ext cx="7239000" cy="3886201"/>
          </a:xfrm>
          <a:prstGeom prst="rect">
            <a:avLst/>
          </a:prstGeom>
        </p:spPr>
      </p:pic>
    </p:spTree>
    <p:extLst>
      <p:ext uri="{BB962C8B-B14F-4D97-AF65-F5344CB8AC3E}">
        <p14:creationId xmlns:p14="http://schemas.microsoft.com/office/powerpoint/2010/main" val="1584458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180B39-B469-47A3-AAC1-82AAD7BE47D0}"/>
              </a:ext>
            </a:extLst>
          </p:cNvPr>
          <p:cNvSpPr>
            <a:spLocks noGrp="1"/>
          </p:cNvSpPr>
          <p:nvPr>
            <p:ph type="title"/>
          </p:nvPr>
        </p:nvSpPr>
        <p:spPr/>
        <p:txBody>
          <a:bodyPr/>
          <a:lstStyle/>
          <a:p>
            <a:r>
              <a:rPr lang="en-US" dirty="0"/>
              <a:t>One Solution: Substance</a:t>
            </a:r>
          </a:p>
        </p:txBody>
      </p:sp>
      <p:pic>
        <p:nvPicPr>
          <p:cNvPr id="6" name="Picture 5" descr="Screenshot from OK Cupid about putting your individuality first. Instead of showing just a photo and a sentence, we give you the space to share what makes you unique, fromyour political views to the 6 things you can't live without. ">
            <a:extLst>
              <a:ext uri="{FF2B5EF4-FFF2-40B4-BE49-F238E27FC236}">
                <a16:creationId xmlns:a16="http://schemas.microsoft.com/office/drawing/2014/main" id="{9C5AD406-0673-4D7D-B94E-B5400EE58564}"/>
              </a:ext>
            </a:extLst>
          </p:cNvPr>
          <p:cNvPicPr>
            <a:picLocks noChangeAspect="1"/>
          </p:cNvPicPr>
          <p:nvPr/>
        </p:nvPicPr>
        <p:blipFill rotWithShape="1">
          <a:blip r:embed="rId3"/>
          <a:srcRect l="13481" t="18768" r="15279" b="29711"/>
          <a:stretch/>
        </p:blipFill>
        <p:spPr>
          <a:xfrm>
            <a:off x="575187" y="1417638"/>
            <a:ext cx="8132585" cy="3306762"/>
          </a:xfrm>
          <a:prstGeom prst="rect">
            <a:avLst/>
          </a:prstGeom>
        </p:spPr>
      </p:pic>
      <p:sp>
        <p:nvSpPr>
          <p:cNvPr id="4" name="Footer Placeholder 3">
            <a:extLst>
              <a:ext uri="{FF2B5EF4-FFF2-40B4-BE49-F238E27FC236}">
                <a16:creationId xmlns:a16="http://schemas.microsoft.com/office/drawing/2014/main" id="{A1D832C9-1682-4CCA-A422-A62D1A2B110F}"/>
              </a:ext>
            </a:extLst>
          </p:cNvPr>
          <p:cNvSpPr>
            <a:spLocks noGrp="1"/>
          </p:cNvSpPr>
          <p:nvPr>
            <p:ph type="ftr" sz="quarter" idx="10"/>
          </p:nvPr>
        </p:nvSpPr>
        <p:spPr/>
        <p:txBody>
          <a:bodyPr/>
          <a:lstStyle/>
          <a:p>
            <a:pPr>
              <a:defRPr/>
            </a:pPr>
            <a:r>
              <a:rPr lang="en-US"/>
              <a:t>© Accessibility Partners, 2018. Not to be reproduced without permission.</a:t>
            </a:r>
            <a:endParaRPr lang="en-US" dirty="0"/>
          </a:p>
        </p:txBody>
      </p:sp>
      <p:sp>
        <p:nvSpPr>
          <p:cNvPr id="5" name="Slide Number Placeholder 4">
            <a:extLst>
              <a:ext uri="{FF2B5EF4-FFF2-40B4-BE49-F238E27FC236}">
                <a16:creationId xmlns:a16="http://schemas.microsoft.com/office/drawing/2014/main" id="{B702CEE5-BA71-40BC-9B50-750E43CE30A6}"/>
              </a:ext>
            </a:extLst>
          </p:cNvPr>
          <p:cNvSpPr>
            <a:spLocks noGrp="1"/>
          </p:cNvSpPr>
          <p:nvPr>
            <p:ph type="sldNum" sz="quarter" idx="11"/>
          </p:nvPr>
        </p:nvSpPr>
        <p:spPr/>
        <p:txBody>
          <a:bodyPr/>
          <a:lstStyle/>
          <a:p>
            <a:pPr>
              <a:defRPr/>
            </a:pPr>
            <a:fld id="{B04C1B9F-3FB2-4293-9364-398FE43ACA5F}" type="slidenum">
              <a:rPr lang="en-US" smtClean="0"/>
              <a:pPr>
                <a:defRPr/>
              </a:pPr>
              <a:t>19</a:t>
            </a:fld>
            <a:endParaRPr lang="en-US"/>
          </a:p>
        </p:txBody>
      </p:sp>
    </p:spTree>
    <p:extLst>
      <p:ext uri="{BB962C8B-B14F-4D97-AF65-F5344CB8AC3E}">
        <p14:creationId xmlns:p14="http://schemas.microsoft.com/office/powerpoint/2010/main" val="4074078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9E7AA-F2F0-4F44-A163-AA4518B9E51D}"/>
              </a:ext>
            </a:extLst>
          </p:cNvPr>
          <p:cNvSpPr>
            <a:spLocks noGrp="1"/>
          </p:cNvSpPr>
          <p:nvPr>
            <p:ph type="title"/>
          </p:nvPr>
        </p:nvSpPr>
        <p:spPr/>
        <p:txBody>
          <a:bodyPr/>
          <a:lstStyle/>
          <a:p>
            <a:r>
              <a:rPr lang="en-US" dirty="0"/>
              <a:t>Connecting in the Digital Age</a:t>
            </a:r>
          </a:p>
        </p:txBody>
      </p:sp>
      <p:sp>
        <p:nvSpPr>
          <p:cNvPr id="4" name="Footer Placeholder 3">
            <a:extLst>
              <a:ext uri="{FF2B5EF4-FFF2-40B4-BE49-F238E27FC236}">
                <a16:creationId xmlns:a16="http://schemas.microsoft.com/office/drawing/2014/main" id="{D2DEA58B-3EE6-494A-AC02-5463802071CC}"/>
              </a:ext>
            </a:extLst>
          </p:cNvPr>
          <p:cNvSpPr>
            <a:spLocks noGrp="1"/>
          </p:cNvSpPr>
          <p:nvPr>
            <p:ph type="ftr" sz="quarter" idx="10"/>
          </p:nvPr>
        </p:nvSpPr>
        <p:spPr/>
        <p:txBody>
          <a:bodyPr/>
          <a:lstStyle/>
          <a:p>
            <a:pPr>
              <a:defRPr/>
            </a:pPr>
            <a:r>
              <a:rPr lang="en-US"/>
              <a:t>© Accessibility Partners, 2018. Not to be reproduced without permission.</a:t>
            </a:r>
            <a:endParaRPr lang="en-US" dirty="0"/>
          </a:p>
        </p:txBody>
      </p:sp>
      <p:sp>
        <p:nvSpPr>
          <p:cNvPr id="5" name="Slide Number Placeholder 4">
            <a:extLst>
              <a:ext uri="{FF2B5EF4-FFF2-40B4-BE49-F238E27FC236}">
                <a16:creationId xmlns:a16="http://schemas.microsoft.com/office/drawing/2014/main" id="{3A206290-A6A2-4314-81E7-5B4C873B7331}"/>
              </a:ext>
            </a:extLst>
          </p:cNvPr>
          <p:cNvSpPr>
            <a:spLocks noGrp="1"/>
          </p:cNvSpPr>
          <p:nvPr>
            <p:ph type="sldNum" sz="quarter" idx="11"/>
          </p:nvPr>
        </p:nvSpPr>
        <p:spPr/>
        <p:txBody>
          <a:bodyPr/>
          <a:lstStyle/>
          <a:p>
            <a:pPr>
              <a:defRPr/>
            </a:pPr>
            <a:fld id="{B04C1B9F-3FB2-4293-9364-398FE43ACA5F}" type="slidenum">
              <a:rPr lang="en-US" smtClean="0"/>
              <a:pPr>
                <a:defRPr/>
              </a:pPr>
              <a:t>2</a:t>
            </a:fld>
            <a:endParaRPr lang="en-US"/>
          </a:p>
        </p:txBody>
      </p:sp>
      <p:pic>
        <p:nvPicPr>
          <p:cNvPr id="2050" name="Picture 2" descr="A female and a male hand, each holding smart phones, with red screens and white hearts. ">
            <a:extLst>
              <a:ext uri="{FF2B5EF4-FFF2-40B4-BE49-F238E27FC236}">
                <a16:creationId xmlns:a16="http://schemas.microsoft.com/office/drawing/2014/main" id="{5DD4E8D4-A43D-4B50-BFC6-EC3060B39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4416"/>
            <a:ext cx="9144000" cy="4526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89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A54479-22B6-497F-8009-5871D223154A}"/>
              </a:ext>
            </a:extLst>
          </p:cNvPr>
          <p:cNvSpPr>
            <a:spLocks noGrp="1"/>
          </p:cNvSpPr>
          <p:nvPr>
            <p:ph type="title"/>
          </p:nvPr>
        </p:nvSpPr>
        <p:spPr/>
        <p:txBody>
          <a:bodyPr/>
          <a:lstStyle/>
          <a:p>
            <a:r>
              <a:rPr lang="en-US" dirty="0"/>
              <a:t>Captioning Images</a:t>
            </a:r>
          </a:p>
        </p:txBody>
      </p:sp>
      <p:pic>
        <p:nvPicPr>
          <p:cNvPr id="6" name="Picture 5" descr="Text field for OK Cupid Caption">
            <a:extLst>
              <a:ext uri="{FF2B5EF4-FFF2-40B4-BE49-F238E27FC236}">
                <a16:creationId xmlns:a16="http://schemas.microsoft.com/office/drawing/2014/main" id="{37B73721-DE2A-40B3-AB6B-D2AC64DC0AD8}"/>
              </a:ext>
            </a:extLst>
          </p:cNvPr>
          <p:cNvPicPr>
            <a:picLocks noChangeAspect="1"/>
          </p:cNvPicPr>
          <p:nvPr/>
        </p:nvPicPr>
        <p:blipFill rotWithShape="1">
          <a:blip r:embed="rId3"/>
          <a:srcRect t="10876" r="10000" b="17391"/>
          <a:stretch/>
        </p:blipFill>
        <p:spPr>
          <a:xfrm>
            <a:off x="600869" y="1601993"/>
            <a:ext cx="8229600" cy="3687763"/>
          </a:xfrm>
          <a:prstGeom prst="rect">
            <a:avLst/>
          </a:prstGeom>
        </p:spPr>
      </p:pic>
      <p:sp>
        <p:nvSpPr>
          <p:cNvPr id="4" name="Footer Placeholder 3">
            <a:extLst>
              <a:ext uri="{FF2B5EF4-FFF2-40B4-BE49-F238E27FC236}">
                <a16:creationId xmlns:a16="http://schemas.microsoft.com/office/drawing/2014/main" id="{513CDCD7-D1D4-4D97-93C4-6C086B5D8E5C}"/>
              </a:ext>
            </a:extLst>
          </p:cNvPr>
          <p:cNvSpPr>
            <a:spLocks noGrp="1"/>
          </p:cNvSpPr>
          <p:nvPr>
            <p:ph type="ftr" sz="quarter" idx="10"/>
          </p:nvPr>
        </p:nvSpPr>
        <p:spPr/>
        <p:txBody>
          <a:bodyPr/>
          <a:lstStyle/>
          <a:p>
            <a:pPr>
              <a:defRPr/>
            </a:pPr>
            <a:r>
              <a:rPr lang="en-US"/>
              <a:t>© Accessibility Partners, 2018. Not to be reproduced without permission.</a:t>
            </a:r>
            <a:endParaRPr lang="en-US" dirty="0"/>
          </a:p>
        </p:txBody>
      </p:sp>
      <p:sp>
        <p:nvSpPr>
          <p:cNvPr id="5" name="Slide Number Placeholder 4">
            <a:extLst>
              <a:ext uri="{FF2B5EF4-FFF2-40B4-BE49-F238E27FC236}">
                <a16:creationId xmlns:a16="http://schemas.microsoft.com/office/drawing/2014/main" id="{1309F838-1A75-48EE-8788-A1E15974EC02}"/>
              </a:ext>
            </a:extLst>
          </p:cNvPr>
          <p:cNvSpPr>
            <a:spLocks noGrp="1"/>
          </p:cNvSpPr>
          <p:nvPr>
            <p:ph type="sldNum" sz="quarter" idx="11"/>
          </p:nvPr>
        </p:nvSpPr>
        <p:spPr/>
        <p:txBody>
          <a:bodyPr/>
          <a:lstStyle/>
          <a:p>
            <a:pPr>
              <a:defRPr/>
            </a:pPr>
            <a:fld id="{B04C1B9F-3FB2-4293-9364-398FE43ACA5F}" type="slidenum">
              <a:rPr lang="en-US" smtClean="0"/>
              <a:pPr>
                <a:defRPr/>
              </a:pPr>
              <a:t>20</a:t>
            </a:fld>
            <a:endParaRPr lang="en-US"/>
          </a:p>
        </p:txBody>
      </p:sp>
    </p:spTree>
    <p:extLst>
      <p:ext uri="{BB962C8B-B14F-4D97-AF65-F5344CB8AC3E}">
        <p14:creationId xmlns:p14="http://schemas.microsoft.com/office/powerpoint/2010/main" val="2652796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26EEF6-920B-4FDE-8AC6-C39437411533}"/>
              </a:ext>
            </a:extLst>
          </p:cNvPr>
          <p:cNvSpPr>
            <a:spLocks noGrp="1"/>
          </p:cNvSpPr>
          <p:nvPr>
            <p:ph type="title"/>
          </p:nvPr>
        </p:nvSpPr>
        <p:spPr/>
        <p:txBody>
          <a:bodyPr/>
          <a:lstStyle/>
          <a:p>
            <a:r>
              <a:rPr lang="en-US" dirty="0"/>
              <a:t>Issues with Profile: Buttons</a:t>
            </a:r>
          </a:p>
        </p:txBody>
      </p:sp>
      <p:pic>
        <p:nvPicPr>
          <p:cNvPr id="6" name="Picture 5" descr="Select up to five buttons from Ok Cupid showing gender identity. ">
            <a:extLst>
              <a:ext uri="{FF2B5EF4-FFF2-40B4-BE49-F238E27FC236}">
                <a16:creationId xmlns:a16="http://schemas.microsoft.com/office/drawing/2014/main" id="{15DDD0E1-FAF5-42DA-BFBC-725DDC09F04E}"/>
              </a:ext>
            </a:extLst>
          </p:cNvPr>
          <p:cNvPicPr>
            <a:picLocks noChangeAspect="1"/>
          </p:cNvPicPr>
          <p:nvPr/>
        </p:nvPicPr>
        <p:blipFill rotWithShape="1">
          <a:blip r:embed="rId3"/>
          <a:srcRect l="8333" t="15910" r="8333" b="35178"/>
          <a:stretch/>
        </p:blipFill>
        <p:spPr>
          <a:xfrm>
            <a:off x="762000" y="2171699"/>
            <a:ext cx="7620000" cy="2514601"/>
          </a:xfrm>
          <a:prstGeom prst="rect">
            <a:avLst/>
          </a:prstGeom>
        </p:spPr>
      </p:pic>
      <p:sp>
        <p:nvSpPr>
          <p:cNvPr id="4" name="Footer Placeholder 3">
            <a:extLst>
              <a:ext uri="{FF2B5EF4-FFF2-40B4-BE49-F238E27FC236}">
                <a16:creationId xmlns:a16="http://schemas.microsoft.com/office/drawing/2014/main" id="{9048749B-9448-459D-B623-B7856DFE4C50}"/>
              </a:ext>
            </a:extLst>
          </p:cNvPr>
          <p:cNvSpPr>
            <a:spLocks noGrp="1"/>
          </p:cNvSpPr>
          <p:nvPr>
            <p:ph type="ftr" sz="quarter" idx="10"/>
          </p:nvPr>
        </p:nvSpPr>
        <p:spPr/>
        <p:txBody>
          <a:bodyPr/>
          <a:lstStyle/>
          <a:p>
            <a:pPr>
              <a:defRPr/>
            </a:pPr>
            <a:r>
              <a:rPr lang="en-US"/>
              <a:t>© Accessibility Partners, 2018. Not to be reproduced without permission.</a:t>
            </a:r>
            <a:endParaRPr lang="en-US" dirty="0"/>
          </a:p>
        </p:txBody>
      </p:sp>
      <p:sp>
        <p:nvSpPr>
          <p:cNvPr id="5" name="Slide Number Placeholder 4">
            <a:extLst>
              <a:ext uri="{FF2B5EF4-FFF2-40B4-BE49-F238E27FC236}">
                <a16:creationId xmlns:a16="http://schemas.microsoft.com/office/drawing/2014/main" id="{BA2918FC-FF93-4ABD-B27A-8C48499A8BA0}"/>
              </a:ext>
            </a:extLst>
          </p:cNvPr>
          <p:cNvSpPr>
            <a:spLocks noGrp="1"/>
          </p:cNvSpPr>
          <p:nvPr>
            <p:ph type="sldNum" sz="quarter" idx="11"/>
          </p:nvPr>
        </p:nvSpPr>
        <p:spPr/>
        <p:txBody>
          <a:bodyPr/>
          <a:lstStyle/>
          <a:p>
            <a:pPr>
              <a:defRPr/>
            </a:pPr>
            <a:fld id="{B04C1B9F-3FB2-4293-9364-398FE43ACA5F}" type="slidenum">
              <a:rPr lang="en-US" smtClean="0"/>
              <a:pPr>
                <a:defRPr/>
              </a:pPr>
              <a:t>21</a:t>
            </a:fld>
            <a:endParaRPr lang="en-US"/>
          </a:p>
        </p:txBody>
      </p:sp>
    </p:spTree>
    <p:extLst>
      <p:ext uri="{BB962C8B-B14F-4D97-AF65-F5344CB8AC3E}">
        <p14:creationId xmlns:p14="http://schemas.microsoft.com/office/powerpoint/2010/main" val="1213288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8EAC3-5C49-4E19-A9DB-01623A916E70}"/>
              </a:ext>
            </a:extLst>
          </p:cNvPr>
          <p:cNvSpPr>
            <a:spLocks noGrp="1"/>
          </p:cNvSpPr>
          <p:nvPr>
            <p:ph type="title"/>
          </p:nvPr>
        </p:nvSpPr>
        <p:spPr/>
        <p:txBody>
          <a:bodyPr/>
          <a:lstStyle/>
          <a:p>
            <a:r>
              <a:rPr lang="en-US" dirty="0"/>
              <a:t>MisMATCHed</a:t>
            </a:r>
          </a:p>
        </p:txBody>
      </p:sp>
      <p:pic>
        <p:nvPicPr>
          <p:cNvPr id="3076" name="Picture 4" descr="X'd out eyes emoji">
            <a:extLst>
              <a:ext uri="{FF2B5EF4-FFF2-40B4-BE49-F238E27FC236}">
                <a16:creationId xmlns:a16="http://schemas.microsoft.com/office/drawing/2014/main" id="{45FC2465-2D2C-40BD-ADA8-F8DA0E43D2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7774" y="3742495"/>
            <a:ext cx="3268451" cy="209474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creenshot of Match sign up sheet, showing the prompts for I'm a man or woman (man selected), seeking a man or woman (woman selected). ">
            <a:extLst>
              <a:ext uri="{FF2B5EF4-FFF2-40B4-BE49-F238E27FC236}">
                <a16:creationId xmlns:a16="http://schemas.microsoft.com/office/drawing/2014/main" id="{E1998939-9B86-4519-B02C-BB9CE5611C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293"/>
          <a:stretch/>
        </p:blipFill>
        <p:spPr bwMode="auto">
          <a:xfrm>
            <a:off x="838200" y="1259681"/>
            <a:ext cx="2723674"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Screenshot of email address and password form on mobile Match app. ">
            <a:extLst>
              <a:ext uri="{FF2B5EF4-FFF2-40B4-BE49-F238E27FC236}">
                <a16:creationId xmlns:a16="http://schemas.microsoft.com/office/drawing/2014/main" id="{31F49F68-E214-48A1-9235-044ED4795F7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0005" y="1259681"/>
            <a:ext cx="2358540" cy="418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Love/heart eyes emoji">
            <a:extLst>
              <a:ext uri="{FF2B5EF4-FFF2-40B4-BE49-F238E27FC236}">
                <a16:creationId xmlns:a16="http://schemas.microsoft.com/office/drawing/2014/main" id="{9F3F8E7C-C8E3-4BFB-A9A9-A45B81F73A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0" y="1656557"/>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CE142CB8-7A51-450E-BB06-6EC93C6F8D93}"/>
              </a:ext>
            </a:extLst>
          </p:cNvPr>
          <p:cNvSpPr>
            <a:spLocks noGrp="1"/>
          </p:cNvSpPr>
          <p:nvPr>
            <p:ph type="ftr" sz="quarter" idx="10"/>
          </p:nvPr>
        </p:nvSpPr>
        <p:spPr/>
        <p:txBody>
          <a:bodyPr/>
          <a:lstStyle/>
          <a:p>
            <a:pPr>
              <a:defRPr/>
            </a:pPr>
            <a:r>
              <a:rPr lang="en-US"/>
              <a:t>© Accessibility Partners, 2018. Not to be reproduced without permission.</a:t>
            </a:r>
            <a:endParaRPr lang="en-US" dirty="0"/>
          </a:p>
        </p:txBody>
      </p:sp>
      <p:sp>
        <p:nvSpPr>
          <p:cNvPr id="5" name="Slide Number Placeholder 4">
            <a:extLst>
              <a:ext uri="{FF2B5EF4-FFF2-40B4-BE49-F238E27FC236}">
                <a16:creationId xmlns:a16="http://schemas.microsoft.com/office/drawing/2014/main" id="{2674644C-67F5-4C07-B823-C4912602EE25}"/>
              </a:ext>
            </a:extLst>
          </p:cNvPr>
          <p:cNvSpPr>
            <a:spLocks noGrp="1"/>
          </p:cNvSpPr>
          <p:nvPr>
            <p:ph type="sldNum" sz="quarter" idx="11"/>
          </p:nvPr>
        </p:nvSpPr>
        <p:spPr/>
        <p:txBody>
          <a:bodyPr/>
          <a:lstStyle/>
          <a:p>
            <a:pPr>
              <a:defRPr/>
            </a:pPr>
            <a:fld id="{B04C1B9F-3FB2-4293-9364-398FE43ACA5F}" type="slidenum">
              <a:rPr lang="en-US" smtClean="0"/>
              <a:pPr>
                <a:defRPr/>
              </a:pPr>
              <a:t>22</a:t>
            </a:fld>
            <a:endParaRPr lang="en-US"/>
          </a:p>
        </p:txBody>
      </p:sp>
    </p:spTree>
    <p:extLst>
      <p:ext uri="{BB962C8B-B14F-4D97-AF65-F5344CB8AC3E}">
        <p14:creationId xmlns:p14="http://schemas.microsoft.com/office/powerpoint/2010/main" val="2317921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8BFCA7-25F7-4751-8396-13AF6F90C894}"/>
              </a:ext>
            </a:extLst>
          </p:cNvPr>
          <p:cNvSpPr>
            <a:spLocks noGrp="1"/>
          </p:cNvSpPr>
          <p:nvPr>
            <p:ph type="title"/>
          </p:nvPr>
        </p:nvSpPr>
        <p:spPr/>
        <p:txBody>
          <a:bodyPr/>
          <a:lstStyle/>
          <a:p>
            <a:r>
              <a:rPr lang="en-US" dirty="0"/>
              <a:t>Form Fields: A Deal Breaker</a:t>
            </a:r>
          </a:p>
        </p:txBody>
      </p:sp>
      <p:sp>
        <p:nvSpPr>
          <p:cNvPr id="2" name="Content Placeholder 1">
            <a:extLst>
              <a:ext uri="{FF2B5EF4-FFF2-40B4-BE49-F238E27FC236}">
                <a16:creationId xmlns:a16="http://schemas.microsoft.com/office/drawing/2014/main" id="{525EDE80-7B2C-4C67-A617-9971868A6EA6}"/>
              </a:ext>
            </a:extLst>
          </p:cNvPr>
          <p:cNvSpPr>
            <a:spLocks noGrp="1"/>
          </p:cNvSpPr>
          <p:nvPr>
            <p:ph idx="1"/>
          </p:nvPr>
        </p:nvSpPr>
        <p:spPr>
          <a:xfrm>
            <a:off x="457200" y="1481138"/>
            <a:ext cx="3593690" cy="4525962"/>
          </a:xfrm>
        </p:spPr>
        <p:txBody>
          <a:bodyPr/>
          <a:lstStyle/>
          <a:p>
            <a:pPr marL="109537" indent="0">
              <a:buNone/>
            </a:pPr>
            <a:r>
              <a:rPr lang="en-US" dirty="0"/>
              <a:t>Almost all sites we saw had at least one, but more often, </a:t>
            </a:r>
            <a:r>
              <a:rPr lang="en-US" u="sng" dirty="0"/>
              <a:t>multiple</a:t>
            </a:r>
            <a:r>
              <a:rPr lang="en-US" dirty="0"/>
              <a:t> unlabeled form fields. </a:t>
            </a:r>
          </a:p>
          <a:p>
            <a:pPr marL="109537" indent="0">
              <a:buNone/>
            </a:pPr>
            <a:endParaRPr lang="en-US" dirty="0"/>
          </a:p>
          <a:p>
            <a:pPr marL="109537" indent="0">
              <a:buNone/>
            </a:pPr>
            <a:r>
              <a:rPr lang="en-US" b="1" dirty="0"/>
              <a:t>Prevents signing up and filling out a profile.</a:t>
            </a:r>
          </a:p>
        </p:txBody>
      </p:sp>
      <p:pic>
        <p:nvPicPr>
          <p:cNvPr id="6" name="Picture 5" descr="Screenshot from Plenty of Fish, showing an unlabeled field for username. ">
            <a:extLst>
              <a:ext uri="{FF2B5EF4-FFF2-40B4-BE49-F238E27FC236}">
                <a16:creationId xmlns:a16="http://schemas.microsoft.com/office/drawing/2014/main" id="{1171F88C-122F-44F7-B3F9-5B1070794B53}"/>
              </a:ext>
            </a:extLst>
          </p:cNvPr>
          <p:cNvPicPr>
            <a:picLocks noChangeAspect="1"/>
          </p:cNvPicPr>
          <p:nvPr/>
        </p:nvPicPr>
        <p:blipFill rotWithShape="1">
          <a:blip r:embed="rId3"/>
          <a:srcRect l="10002" t="10876" r="49999" b="8498"/>
          <a:stretch/>
        </p:blipFill>
        <p:spPr>
          <a:xfrm>
            <a:off x="4540045" y="1417638"/>
            <a:ext cx="3657600" cy="4144963"/>
          </a:xfrm>
          <a:prstGeom prst="rect">
            <a:avLst/>
          </a:prstGeom>
        </p:spPr>
      </p:pic>
      <p:sp>
        <p:nvSpPr>
          <p:cNvPr id="4" name="Footer Placeholder 3">
            <a:extLst>
              <a:ext uri="{FF2B5EF4-FFF2-40B4-BE49-F238E27FC236}">
                <a16:creationId xmlns:a16="http://schemas.microsoft.com/office/drawing/2014/main" id="{AA0A8D50-0C08-4D19-B657-21D121C0B361}"/>
              </a:ext>
            </a:extLst>
          </p:cNvPr>
          <p:cNvSpPr>
            <a:spLocks noGrp="1"/>
          </p:cNvSpPr>
          <p:nvPr>
            <p:ph type="ftr" sz="quarter" idx="10"/>
          </p:nvPr>
        </p:nvSpPr>
        <p:spPr/>
        <p:txBody>
          <a:bodyPr/>
          <a:lstStyle/>
          <a:p>
            <a:pPr>
              <a:defRPr/>
            </a:pPr>
            <a:r>
              <a:rPr lang="en-US"/>
              <a:t>© Accessibility Partners, 2018. Not to be reproduced without permission.</a:t>
            </a:r>
            <a:endParaRPr lang="en-US" dirty="0"/>
          </a:p>
        </p:txBody>
      </p:sp>
      <p:sp>
        <p:nvSpPr>
          <p:cNvPr id="5" name="Slide Number Placeholder 4">
            <a:extLst>
              <a:ext uri="{FF2B5EF4-FFF2-40B4-BE49-F238E27FC236}">
                <a16:creationId xmlns:a16="http://schemas.microsoft.com/office/drawing/2014/main" id="{E2042F9F-F13A-4093-BF19-9EBBDD5E8A8B}"/>
              </a:ext>
            </a:extLst>
          </p:cNvPr>
          <p:cNvSpPr>
            <a:spLocks noGrp="1"/>
          </p:cNvSpPr>
          <p:nvPr>
            <p:ph type="sldNum" sz="quarter" idx="11"/>
          </p:nvPr>
        </p:nvSpPr>
        <p:spPr/>
        <p:txBody>
          <a:bodyPr/>
          <a:lstStyle/>
          <a:p>
            <a:pPr>
              <a:defRPr/>
            </a:pPr>
            <a:fld id="{B04C1B9F-3FB2-4293-9364-398FE43ACA5F}" type="slidenum">
              <a:rPr lang="en-US" smtClean="0"/>
              <a:pPr>
                <a:defRPr/>
              </a:pPr>
              <a:t>23</a:t>
            </a:fld>
            <a:endParaRPr lang="en-US"/>
          </a:p>
        </p:txBody>
      </p:sp>
    </p:spTree>
    <p:extLst>
      <p:ext uri="{BB962C8B-B14F-4D97-AF65-F5344CB8AC3E}">
        <p14:creationId xmlns:p14="http://schemas.microsoft.com/office/powerpoint/2010/main" val="1070983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52B1ED-7778-4AAD-9A35-CD2FE5590D39}"/>
              </a:ext>
            </a:extLst>
          </p:cNvPr>
          <p:cNvSpPr>
            <a:spLocks noGrp="1"/>
          </p:cNvSpPr>
          <p:nvPr>
            <p:ph type="title"/>
          </p:nvPr>
        </p:nvSpPr>
        <p:spPr/>
        <p:txBody>
          <a:bodyPr/>
          <a:lstStyle/>
          <a:p>
            <a:r>
              <a:rPr lang="en-US" dirty="0"/>
              <a:t>Visual Focus: OK Cupid</a:t>
            </a:r>
          </a:p>
        </p:txBody>
      </p:sp>
      <p:pic>
        <p:nvPicPr>
          <p:cNvPr id="6" name="Picture 5" descr="What connections are you open to? screenshot from OK Cupid. ">
            <a:extLst>
              <a:ext uri="{FF2B5EF4-FFF2-40B4-BE49-F238E27FC236}">
                <a16:creationId xmlns:a16="http://schemas.microsoft.com/office/drawing/2014/main" id="{5D45B4BB-1CB1-4522-B38F-9486266BCBC7}"/>
              </a:ext>
            </a:extLst>
          </p:cNvPr>
          <p:cNvPicPr>
            <a:picLocks noChangeAspect="1"/>
          </p:cNvPicPr>
          <p:nvPr/>
        </p:nvPicPr>
        <p:blipFill rotWithShape="1">
          <a:blip r:embed="rId3"/>
          <a:srcRect l="16666" t="10876" r="32500" b="9980"/>
          <a:stretch/>
        </p:blipFill>
        <p:spPr>
          <a:xfrm>
            <a:off x="2247899" y="1417638"/>
            <a:ext cx="4648201" cy="4068763"/>
          </a:xfrm>
          <a:prstGeom prst="rect">
            <a:avLst/>
          </a:prstGeom>
        </p:spPr>
      </p:pic>
      <p:sp>
        <p:nvSpPr>
          <p:cNvPr id="4" name="Footer Placeholder 3">
            <a:extLst>
              <a:ext uri="{FF2B5EF4-FFF2-40B4-BE49-F238E27FC236}">
                <a16:creationId xmlns:a16="http://schemas.microsoft.com/office/drawing/2014/main" id="{89F512A2-A2E4-4CB7-970E-B7813078FCBB}"/>
              </a:ext>
            </a:extLst>
          </p:cNvPr>
          <p:cNvSpPr>
            <a:spLocks noGrp="1"/>
          </p:cNvSpPr>
          <p:nvPr>
            <p:ph type="ftr" sz="quarter" idx="10"/>
          </p:nvPr>
        </p:nvSpPr>
        <p:spPr/>
        <p:txBody>
          <a:bodyPr/>
          <a:lstStyle/>
          <a:p>
            <a:pPr>
              <a:defRPr/>
            </a:pPr>
            <a:r>
              <a:rPr lang="en-US"/>
              <a:t>© Accessibility Partners, 2018. Not to be reproduced without permission.</a:t>
            </a:r>
            <a:endParaRPr lang="en-US" dirty="0"/>
          </a:p>
        </p:txBody>
      </p:sp>
      <p:sp>
        <p:nvSpPr>
          <p:cNvPr id="5" name="Slide Number Placeholder 4">
            <a:extLst>
              <a:ext uri="{FF2B5EF4-FFF2-40B4-BE49-F238E27FC236}">
                <a16:creationId xmlns:a16="http://schemas.microsoft.com/office/drawing/2014/main" id="{59FDB4C6-C042-458B-B981-C8F4F069CD63}"/>
              </a:ext>
            </a:extLst>
          </p:cNvPr>
          <p:cNvSpPr>
            <a:spLocks noGrp="1"/>
          </p:cNvSpPr>
          <p:nvPr>
            <p:ph type="sldNum" sz="quarter" idx="11"/>
          </p:nvPr>
        </p:nvSpPr>
        <p:spPr/>
        <p:txBody>
          <a:bodyPr/>
          <a:lstStyle/>
          <a:p>
            <a:pPr>
              <a:defRPr/>
            </a:pPr>
            <a:fld id="{B04C1B9F-3FB2-4293-9364-398FE43ACA5F}" type="slidenum">
              <a:rPr lang="en-US" smtClean="0"/>
              <a:pPr>
                <a:defRPr/>
              </a:pPr>
              <a:t>24</a:t>
            </a:fld>
            <a:endParaRPr lang="en-US"/>
          </a:p>
        </p:txBody>
      </p:sp>
    </p:spTree>
    <p:extLst>
      <p:ext uri="{BB962C8B-B14F-4D97-AF65-F5344CB8AC3E}">
        <p14:creationId xmlns:p14="http://schemas.microsoft.com/office/powerpoint/2010/main" val="3705825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AC1112-5DDF-498D-9BF2-75EE8230D325}"/>
              </a:ext>
            </a:extLst>
          </p:cNvPr>
          <p:cNvSpPr>
            <a:spLocks noGrp="1"/>
          </p:cNvSpPr>
          <p:nvPr>
            <p:ph type="title"/>
          </p:nvPr>
        </p:nvSpPr>
        <p:spPr/>
        <p:txBody>
          <a:bodyPr/>
          <a:lstStyle/>
          <a:p>
            <a:r>
              <a:rPr lang="en-US" dirty="0"/>
              <a:t>Making a Profile</a:t>
            </a:r>
          </a:p>
        </p:txBody>
      </p:sp>
      <p:pic>
        <p:nvPicPr>
          <p:cNvPr id="6" name="Content Placeholder 5" descr="Screenshot from Match to create a profile">
            <a:extLst>
              <a:ext uri="{FF2B5EF4-FFF2-40B4-BE49-F238E27FC236}">
                <a16:creationId xmlns:a16="http://schemas.microsoft.com/office/drawing/2014/main" id="{65D46546-655E-467B-AD74-D518A77E9024}"/>
              </a:ext>
            </a:extLst>
          </p:cNvPr>
          <p:cNvPicPr>
            <a:picLocks noGrp="1" noChangeAspect="1"/>
          </p:cNvPicPr>
          <p:nvPr>
            <p:ph idx="1"/>
          </p:nvPr>
        </p:nvPicPr>
        <p:blipFill rotWithShape="1">
          <a:blip r:embed="rId3"/>
          <a:srcRect l="13084" t="16099" r="23496" b="11505"/>
          <a:stretch/>
        </p:blipFill>
        <p:spPr>
          <a:xfrm>
            <a:off x="1230701" y="4099519"/>
            <a:ext cx="3083516" cy="1978973"/>
          </a:xfrm>
          <a:prstGeom prst="rect">
            <a:avLst/>
          </a:prstGeom>
        </p:spPr>
      </p:pic>
      <p:pic>
        <p:nvPicPr>
          <p:cNvPr id="7" name="Picture 6" descr="About you form on Zoosk, with unlabeled combo boxes. ">
            <a:extLst>
              <a:ext uri="{FF2B5EF4-FFF2-40B4-BE49-F238E27FC236}">
                <a16:creationId xmlns:a16="http://schemas.microsoft.com/office/drawing/2014/main" id="{33E98FA1-325F-41BD-88A2-0AD8F7B9FC07}"/>
              </a:ext>
            </a:extLst>
          </p:cNvPr>
          <p:cNvPicPr>
            <a:picLocks noChangeAspect="1"/>
          </p:cNvPicPr>
          <p:nvPr/>
        </p:nvPicPr>
        <p:blipFill rotWithShape="1">
          <a:blip r:embed="rId4"/>
          <a:srcRect l="21762" t="10875" r="34167" b="7016"/>
          <a:stretch/>
        </p:blipFill>
        <p:spPr>
          <a:xfrm>
            <a:off x="4572000" y="1116091"/>
            <a:ext cx="4029869" cy="4221162"/>
          </a:xfrm>
          <a:prstGeom prst="rect">
            <a:avLst/>
          </a:prstGeom>
        </p:spPr>
      </p:pic>
      <p:pic>
        <p:nvPicPr>
          <p:cNvPr id="8" name="Picture 7" descr="Introduce yourself form field, with an unlabeled text box on OK Cupid">
            <a:extLst>
              <a:ext uri="{FF2B5EF4-FFF2-40B4-BE49-F238E27FC236}">
                <a16:creationId xmlns:a16="http://schemas.microsoft.com/office/drawing/2014/main" id="{095E0972-BD0C-45DF-BDEC-CC8624DB0698}"/>
              </a:ext>
            </a:extLst>
          </p:cNvPr>
          <p:cNvPicPr>
            <a:picLocks noChangeAspect="1"/>
          </p:cNvPicPr>
          <p:nvPr/>
        </p:nvPicPr>
        <p:blipFill rotWithShape="1">
          <a:blip r:embed="rId5"/>
          <a:srcRect l="10001" t="10503" r="31666" b="12881"/>
          <a:stretch/>
        </p:blipFill>
        <p:spPr>
          <a:xfrm>
            <a:off x="632451" y="1417638"/>
            <a:ext cx="3423982" cy="2528368"/>
          </a:xfrm>
          <a:prstGeom prst="rect">
            <a:avLst/>
          </a:prstGeom>
        </p:spPr>
      </p:pic>
      <p:sp>
        <p:nvSpPr>
          <p:cNvPr id="4" name="Footer Placeholder 3">
            <a:extLst>
              <a:ext uri="{FF2B5EF4-FFF2-40B4-BE49-F238E27FC236}">
                <a16:creationId xmlns:a16="http://schemas.microsoft.com/office/drawing/2014/main" id="{6577CE0B-79D2-4E0F-886E-E8C2C3F5137E}"/>
              </a:ext>
            </a:extLst>
          </p:cNvPr>
          <p:cNvSpPr>
            <a:spLocks noGrp="1"/>
          </p:cNvSpPr>
          <p:nvPr>
            <p:ph type="ftr" sz="quarter" idx="10"/>
          </p:nvPr>
        </p:nvSpPr>
        <p:spPr/>
        <p:txBody>
          <a:bodyPr/>
          <a:lstStyle/>
          <a:p>
            <a:pPr>
              <a:defRPr/>
            </a:pPr>
            <a:r>
              <a:rPr lang="en-US"/>
              <a:t>© Accessibility Partners, 2018. Not to be reproduced without permission.</a:t>
            </a:r>
            <a:endParaRPr lang="en-US" dirty="0"/>
          </a:p>
        </p:txBody>
      </p:sp>
      <p:sp>
        <p:nvSpPr>
          <p:cNvPr id="5" name="Slide Number Placeholder 4">
            <a:extLst>
              <a:ext uri="{FF2B5EF4-FFF2-40B4-BE49-F238E27FC236}">
                <a16:creationId xmlns:a16="http://schemas.microsoft.com/office/drawing/2014/main" id="{B4B25427-8E75-495F-82E3-A694AA21B8CA}"/>
              </a:ext>
            </a:extLst>
          </p:cNvPr>
          <p:cNvSpPr>
            <a:spLocks noGrp="1"/>
          </p:cNvSpPr>
          <p:nvPr>
            <p:ph type="sldNum" sz="quarter" idx="11"/>
          </p:nvPr>
        </p:nvSpPr>
        <p:spPr/>
        <p:txBody>
          <a:bodyPr/>
          <a:lstStyle/>
          <a:p>
            <a:pPr>
              <a:defRPr/>
            </a:pPr>
            <a:fld id="{B04C1B9F-3FB2-4293-9364-398FE43ACA5F}" type="slidenum">
              <a:rPr lang="en-US" smtClean="0"/>
              <a:pPr>
                <a:defRPr/>
              </a:pPr>
              <a:t>25</a:t>
            </a:fld>
            <a:endParaRPr lang="en-US"/>
          </a:p>
        </p:txBody>
      </p:sp>
    </p:spTree>
    <p:extLst>
      <p:ext uri="{BB962C8B-B14F-4D97-AF65-F5344CB8AC3E}">
        <p14:creationId xmlns:p14="http://schemas.microsoft.com/office/powerpoint/2010/main" val="2848131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B2F6F6-0F57-4EE1-89AC-29F2BE6AF064}"/>
              </a:ext>
            </a:extLst>
          </p:cNvPr>
          <p:cNvSpPr>
            <a:spLocks noGrp="1"/>
          </p:cNvSpPr>
          <p:nvPr>
            <p:ph type="title"/>
          </p:nvPr>
        </p:nvSpPr>
        <p:spPr/>
        <p:txBody>
          <a:bodyPr/>
          <a:lstStyle/>
          <a:p>
            <a:r>
              <a:rPr lang="en-US" dirty="0"/>
              <a:t>We’re Just Not Clicking…</a:t>
            </a:r>
          </a:p>
        </p:txBody>
      </p:sp>
      <p:pic>
        <p:nvPicPr>
          <p:cNvPr id="6" name="Picture 5" descr="Add some great photos page screenshot on OK Cupid">
            <a:extLst>
              <a:ext uri="{FF2B5EF4-FFF2-40B4-BE49-F238E27FC236}">
                <a16:creationId xmlns:a16="http://schemas.microsoft.com/office/drawing/2014/main" id="{97C68E36-3099-41FC-9B5F-9E32398EB23C}"/>
              </a:ext>
            </a:extLst>
          </p:cNvPr>
          <p:cNvPicPr>
            <a:picLocks noChangeAspect="1"/>
          </p:cNvPicPr>
          <p:nvPr/>
        </p:nvPicPr>
        <p:blipFill rotWithShape="1">
          <a:blip r:embed="rId3"/>
          <a:srcRect l="10001" t="11963" r="5833" b="7016"/>
          <a:stretch/>
        </p:blipFill>
        <p:spPr>
          <a:xfrm>
            <a:off x="914400" y="1473531"/>
            <a:ext cx="7696201" cy="4165269"/>
          </a:xfrm>
          <a:prstGeom prst="rect">
            <a:avLst/>
          </a:prstGeom>
        </p:spPr>
      </p:pic>
      <p:sp>
        <p:nvSpPr>
          <p:cNvPr id="4" name="Footer Placeholder 3">
            <a:extLst>
              <a:ext uri="{FF2B5EF4-FFF2-40B4-BE49-F238E27FC236}">
                <a16:creationId xmlns:a16="http://schemas.microsoft.com/office/drawing/2014/main" id="{B2787D4F-9341-4E35-90EC-D7116B5272BB}"/>
              </a:ext>
            </a:extLst>
          </p:cNvPr>
          <p:cNvSpPr>
            <a:spLocks noGrp="1"/>
          </p:cNvSpPr>
          <p:nvPr>
            <p:ph type="ftr" sz="quarter" idx="10"/>
          </p:nvPr>
        </p:nvSpPr>
        <p:spPr/>
        <p:txBody>
          <a:bodyPr/>
          <a:lstStyle/>
          <a:p>
            <a:pPr>
              <a:defRPr/>
            </a:pPr>
            <a:r>
              <a:rPr lang="en-US"/>
              <a:t>© Accessibility Partners, 2018. Not to be reproduced without permission.</a:t>
            </a:r>
            <a:endParaRPr lang="en-US" dirty="0"/>
          </a:p>
        </p:txBody>
      </p:sp>
      <p:sp>
        <p:nvSpPr>
          <p:cNvPr id="5" name="Slide Number Placeholder 4">
            <a:extLst>
              <a:ext uri="{FF2B5EF4-FFF2-40B4-BE49-F238E27FC236}">
                <a16:creationId xmlns:a16="http://schemas.microsoft.com/office/drawing/2014/main" id="{A7427333-60AB-4C9B-82E3-B55697A4F327}"/>
              </a:ext>
            </a:extLst>
          </p:cNvPr>
          <p:cNvSpPr>
            <a:spLocks noGrp="1"/>
          </p:cNvSpPr>
          <p:nvPr>
            <p:ph type="sldNum" sz="quarter" idx="11"/>
          </p:nvPr>
        </p:nvSpPr>
        <p:spPr/>
        <p:txBody>
          <a:bodyPr/>
          <a:lstStyle/>
          <a:p>
            <a:pPr>
              <a:defRPr/>
            </a:pPr>
            <a:fld id="{B04C1B9F-3FB2-4293-9364-398FE43ACA5F}" type="slidenum">
              <a:rPr lang="en-US" smtClean="0"/>
              <a:pPr>
                <a:defRPr/>
              </a:pPr>
              <a:t>26</a:t>
            </a:fld>
            <a:endParaRPr lang="en-US"/>
          </a:p>
        </p:txBody>
      </p:sp>
    </p:spTree>
    <p:extLst>
      <p:ext uri="{BB962C8B-B14F-4D97-AF65-F5344CB8AC3E}">
        <p14:creationId xmlns:p14="http://schemas.microsoft.com/office/powerpoint/2010/main" val="860723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3E690D-0357-46AE-9475-276F5242EA80}"/>
              </a:ext>
            </a:extLst>
          </p:cNvPr>
          <p:cNvSpPr>
            <a:spLocks noGrp="1"/>
          </p:cNvSpPr>
          <p:nvPr>
            <p:ph type="title"/>
          </p:nvPr>
        </p:nvSpPr>
        <p:spPr/>
        <p:txBody>
          <a:bodyPr/>
          <a:lstStyle/>
          <a:p>
            <a:r>
              <a:rPr lang="en-US" dirty="0"/>
              <a:t>No Timeouts on Dating!</a:t>
            </a:r>
          </a:p>
        </p:txBody>
      </p:sp>
      <p:sp>
        <p:nvSpPr>
          <p:cNvPr id="2" name="Content Placeholder 1">
            <a:extLst>
              <a:ext uri="{FF2B5EF4-FFF2-40B4-BE49-F238E27FC236}">
                <a16:creationId xmlns:a16="http://schemas.microsoft.com/office/drawing/2014/main" id="{F05061A5-66D7-42D7-BE12-C72EC9033B72}"/>
              </a:ext>
            </a:extLst>
          </p:cNvPr>
          <p:cNvSpPr>
            <a:spLocks noGrp="1"/>
          </p:cNvSpPr>
          <p:nvPr>
            <p:ph idx="1"/>
          </p:nvPr>
        </p:nvSpPr>
        <p:spPr/>
        <p:txBody>
          <a:bodyPr/>
          <a:lstStyle/>
          <a:p>
            <a:pPr marL="109537" indent="0">
              <a:buNone/>
            </a:pPr>
            <a:br>
              <a:rPr lang="en-US" dirty="0"/>
            </a:br>
            <a:br>
              <a:rPr lang="en-US" dirty="0"/>
            </a:br>
            <a:br>
              <a:rPr lang="en-US" dirty="0"/>
            </a:br>
            <a:r>
              <a:rPr lang="en-US" dirty="0"/>
              <a:t>The clock doesn’t </a:t>
            </a:r>
            <a:br>
              <a:rPr lang="en-US" dirty="0"/>
            </a:br>
            <a:r>
              <a:rPr lang="en-US" dirty="0"/>
              <a:t>stop if you’re not </a:t>
            </a:r>
            <a:br>
              <a:rPr lang="en-US" dirty="0"/>
            </a:br>
            <a:r>
              <a:rPr lang="en-US" dirty="0"/>
              <a:t>ready to continue.</a:t>
            </a:r>
          </a:p>
        </p:txBody>
      </p:sp>
      <p:pic>
        <p:nvPicPr>
          <p:cNvPr id="6" name="Picture 5" descr="your session has expired prompt on OK Cupid">
            <a:extLst>
              <a:ext uri="{FF2B5EF4-FFF2-40B4-BE49-F238E27FC236}">
                <a16:creationId xmlns:a16="http://schemas.microsoft.com/office/drawing/2014/main" id="{9957E8C8-0883-49B2-BE73-090AB283FBDF}"/>
              </a:ext>
            </a:extLst>
          </p:cNvPr>
          <p:cNvPicPr>
            <a:picLocks noChangeAspect="1"/>
          </p:cNvPicPr>
          <p:nvPr/>
        </p:nvPicPr>
        <p:blipFill rotWithShape="1">
          <a:blip r:embed="rId3"/>
          <a:srcRect l="28973" t="10877" r="31687" b="32167"/>
          <a:stretch/>
        </p:blipFill>
        <p:spPr>
          <a:xfrm>
            <a:off x="4267201" y="1661319"/>
            <a:ext cx="4343400" cy="3535362"/>
          </a:xfrm>
          <a:prstGeom prst="rect">
            <a:avLst/>
          </a:prstGeom>
        </p:spPr>
      </p:pic>
      <p:sp>
        <p:nvSpPr>
          <p:cNvPr id="4" name="Footer Placeholder 3">
            <a:extLst>
              <a:ext uri="{FF2B5EF4-FFF2-40B4-BE49-F238E27FC236}">
                <a16:creationId xmlns:a16="http://schemas.microsoft.com/office/drawing/2014/main" id="{D581F3B0-868C-4450-945C-F2500356B026}"/>
              </a:ext>
            </a:extLst>
          </p:cNvPr>
          <p:cNvSpPr>
            <a:spLocks noGrp="1"/>
          </p:cNvSpPr>
          <p:nvPr>
            <p:ph type="ftr" sz="quarter" idx="10"/>
          </p:nvPr>
        </p:nvSpPr>
        <p:spPr/>
        <p:txBody>
          <a:bodyPr/>
          <a:lstStyle/>
          <a:p>
            <a:pPr>
              <a:defRPr/>
            </a:pPr>
            <a:r>
              <a:rPr lang="en-US"/>
              <a:t>© Accessibility Partners, 2018. Not to be reproduced without permission.</a:t>
            </a:r>
            <a:endParaRPr lang="en-US" dirty="0"/>
          </a:p>
        </p:txBody>
      </p:sp>
      <p:sp>
        <p:nvSpPr>
          <p:cNvPr id="5" name="Slide Number Placeholder 4">
            <a:extLst>
              <a:ext uri="{FF2B5EF4-FFF2-40B4-BE49-F238E27FC236}">
                <a16:creationId xmlns:a16="http://schemas.microsoft.com/office/drawing/2014/main" id="{F2C6A271-5854-4FB4-9C9A-5F83EB499399}"/>
              </a:ext>
            </a:extLst>
          </p:cNvPr>
          <p:cNvSpPr>
            <a:spLocks noGrp="1"/>
          </p:cNvSpPr>
          <p:nvPr>
            <p:ph type="sldNum" sz="quarter" idx="11"/>
          </p:nvPr>
        </p:nvSpPr>
        <p:spPr/>
        <p:txBody>
          <a:bodyPr/>
          <a:lstStyle/>
          <a:p>
            <a:pPr>
              <a:defRPr/>
            </a:pPr>
            <a:fld id="{B04C1B9F-3FB2-4293-9364-398FE43ACA5F}" type="slidenum">
              <a:rPr lang="en-US" smtClean="0"/>
              <a:pPr>
                <a:defRPr/>
              </a:pPr>
              <a:t>27</a:t>
            </a:fld>
            <a:endParaRPr lang="en-US"/>
          </a:p>
        </p:txBody>
      </p:sp>
    </p:spTree>
    <p:extLst>
      <p:ext uri="{BB962C8B-B14F-4D97-AF65-F5344CB8AC3E}">
        <p14:creationId xmlns:p14="http://schemas.microsoft.com/office/powerpoint/2010/main" val="2698654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EF1563-48C4-4618-8F03-70F44450F8DB}"/>
              </a:ext>
            </a:extLst>
          </p:cNvPr>
          <p:cNvSpPr>
            <a:spLocks noGrp="1"/>
          </p:cNvSpPr>
          <p:nvPr>
            <p:ph type="title"/>
          </p:nvPr>
        </p:nvSpPr>
        <p:spPr/>
        <p:txBody>
          <a:bodyPr>
            <a:normAutofit/>
          </a:bodyPr>
          <a:lstStyle/>
          <a:p>
            <a:r>
              <a:rPr lang="en-US" dirty="0"/>
              <a:t>Swiping for a Connection</a:t>
            </a:r>
          </a:p>
        </p:txBody>
      </p:sp>
      <p:pic>
        <p:nvPicPr>
          <p:cNvPr id="6" name="Picture 2" descr="9119bd77-a78b-43ff-882b-c0cd983581e5@namprd04">
            <a:extLst>
              <a:ext uri="{FF2B5EF4-FFF2-40B4-BE49-F238E27FC236}">
                <a16:creationId xmlns:a16="http://schemas.microsoft.com/office/drawing/2014/main" id="{BAE7A575-89D5-4ED1-9898-61220FF5E8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98"/>
          <a:stretch/>
        </p:blipFill>
        <p:spPr bwMode="auto">
          <a:xfrm>
            <a:off x="5141098" y="1214528"/>
            <a:ext cx="2811799" cy="481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132cd6ec-bbba-4ca5-bdfd-60e6272568d8@namprd04">
            <a:extLst>
              <a:ext uri="{FF2B5EF4-FFF2-40B4-BE49-F238E27FC236}">
                <a16:creationId xmlns:a16="http://schemas.microsoft.com/office/drawing/2014/main" id="{4B8A493A-6CB9-4EE5-8448-7C48DE99A3E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01"/>
          <a:stretch/>
        </p:blipFill>
        <p:spPr bwMode="auto">
          <a:xfrm>
            <a:off x="1870700" y="1189767"/>
            <a:ext cx="2811799" cy="483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B983EE9E-78F7-4046-B8C1-BA80E475D3BC}"/>
              </a:ext>
            </a:extLst>
          </p:cNvPr>
          <p:cNvSpPr>
            <a:spLocks noGrp="1"/>
          </p:cNvSpPr>
          <p:nvPr>
            <p:ph type="sldNum" sz="quarter" idx="11"/>
          </p:nvPr>
        </p:nvSpPr>
        <p:spPr/>
        <p:txBody>
          <a:bodyPr/>
          <a:lstStyle/>
          <a:p>
            <a:pPr>
              <a:defRPr/>
            </a:pPr>
            <a:fld id="{B04C1B9F-3FB2-4293-9364-398FE43ACA5F}" type="slidenum">
              <a:rPr lang="en-US" smtClean="0"/>
              <a:pPr>
                <a:defRPr/>
              </a:pPr>
              <a:t>28</a:t>
            </a:fld>
            <a:endParaRPr lang="en-US"/>
          </a:p>
        </p:txBody>
      </p:sp>
      <p:sp>
        <p:nvSpPr>
          <p:cNvPr id="4" name="Footer Placeholder 3">
            <a:extLst>
              <a:ext uri="{FF2B5EF4-FFF2-40B4-BE49-F238E27FC236}">
                <a16:creationId xmlns:a16="http://schemas.microsoft.com/office/drawing/2014/main" id="{6A98FCDA-673F-45E3-87AC-99EE3C11B27E}"/>
              </a:ext>
            </a:extLst>
          </p:cNvPr>
          <p:cNvSpPr>
            <a:spLocks noGrp="1"/>
          </p:cNvSpPr>
          <p:nvPr>
            <p:ph type="ftr" sz="quarter" idx="10"/>
          </p:nvPr>
        </p:nvSpPr>
        <p:spPr/>
        <p:txBody>
          <a:bodyPr/>
          <a:lstStyle/>
          <a:p>
            <a:pPr>
              <a:defRPr/>
            </a:pPr>
            <a:r>
              <a:rPr lang="en-US" dirty="0"/>
              <a:t>© Accessibility Partners, 2018. Not to be reproduced without permission.</a:t>
            </a:r>
          </a:p>
        </p:txBody>
      </p:sp>
    </p:spTree>
    <p:extLst>
      <p:ext uri="{BB962C8B-B14F-4D97-AF65-F5344CB8AC3E}">
        <p14:creationId xmlns:p14="http://schemas.microsoft.com/office/powerpoint/2010/main" val="2559654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CAC675-692F-4FB6-B540-1995474B1348}"/>
              </a:ext>
            </a:extLst>
          </p:cNvPr>
          <p:cNvSpPr>
            <a:spLocks noGrp="1"/>
          </p:cNvSpPr>
          <p:nvPr>
            <p:ph type="title"/>
          </p:nvPr>
        </p:nvSpPr>
        <p:spPr/>
        <p:txBody>
          <a:bodyPr/>
          <a:lstStyle/>
          <a:p>
            <a:r>
              <a:rPr lang="en-US" dirty="0"/>
              <a:t>Desktop Equivalent</a:t>
            </a:r>
          </a:p>
        </p:txBody>
      </p:sp>
      <p:pic>
        <p:nvPicPr>
          <p:cNvPr id="6" name="Picture 5" descr="Welcome to Tinder screen from the website">
            <a:extLst>
              <a:ext uri="{FF2B5EF4-FFF2-40B4-BE49-F238E27FC236}">
                <a16:creationId xmlns:a16="http://schemas.microsoft.com/office/drawing/2014/main" id="{C8904203-239D-47A2-907A-12E1814679CE}"/>
              </a:ext>
            </a:extLst>
          </p:cNvPr>
          <p:cNvPicPr>
            <a:picLocks noChangeAspect="1"/>
          </p:cNvPicPr>
          <p:nvPr/>
        </p:nvPicPr>
        <p:blipFill rotWithShape="1">
          <a:blip r:embed="rId3"/>
          <a:srcRect l="3333" t="10876" r="5000" b="7016"/>
          <a:stretch/>
        </p:blipFill>
        <p:spPr>
          <a:xfrm>
            <a:off x="304800" y="1417637"/>
            <a:ext cx="8382000" cy="4221163"/>
          </a:xfrm>
          <a:prstGeom prst="rect">
            <a:avLst/>
          </a:prstGeom>
        </p:spPr>
      </p:pic>
      <p:sp>
        <p:nvSpPr>
          <p:cNvPr id="4" name="Footer Placeholder 3">
            <a:extLst>
              <a:ext uri="{FF2B5EF4-FFF2-40B4-BE49-F238E27FC236}">
                <a16:creationId xmlns:a16="http://schemas.microsoft.com/office/drawing/2014/main" id="{ECDF1022-C9DB-4E95-851F-5138022F6704}"/>
              </a:ext>
            </a:extLst>
          </p:cNvPr>
          <p:cNvSpPr>
            <a:spLocks noGrp="1"/>
          </p:cNvSpPr>
          <p:nvPr>
            <p:ph type="ftr" sz="quarter" idx="10"/>
          </p:nvPr>
        </p:nvSpPr>
        <p:spPr/>
        <p:txBody>
          <a:bodyPr/>
          <a:lstStyle/>
          <a:p>
            <a:pPr>
              <a:defRPr/>
            </a:pPr>
            <a:r>
              <a:rPr lang="en-US"/>
              <a:t>© Accessibility Partners, 2018. Not to be reproduced without permission.</a:t>
            </a:r>
            <a:endParaRPr lang="en-US" dirty="0"/>
          </a:p>
        </p:txBody>
      </p:sp>
      <p:sp>
        <p:nvSpPr>
          <p:cNvPr id="5" name="Slide Number Placeholder 4">
            <a:extLst>
              <a:ext uri="{FF2B5EF4-FFF2-40B4-BE49-F238E27FC236}">
                <a16:creationId xmlns:a16="http://schemas.microsoft.com/office/drawing/2014/main" id="{66F39E22-5EB6-44D5-A288-0B2EA1CD8EE0}"/>
              </a:ext>
            </a:extLst>
          </p:cNvPr>
          <p:cNvSpPr>
            <a:spLocks noGrp="1"/>
          </p:cNvSpPr>
          <p:nvPr>
            <p:ph type="sldNum" sz="quarter" idx="11"/>
          </p:nvPr>
        </p:nvSpPr>
        <p:spPr/>
        <p:txBody>
          <a:bodyPr/>
          <a:lstStyle/>
          <a:p>
            <a:pPr>
              <a:defRPr/>
            </a:pPr>
            <a:fld id="{B04C1B9F-3FB2-4293-9364-398FE43ACA5F}" type="slidenum">
              <a:rPr lang="en-US" smtClean="0"/>
              <a:pPr>
                <a:defRPr/>
              </a:pPr>
              <a:t>29</a:t>
            </a:fld>
            <a:endParaRPr lang="en-US"/>
          </a:p>
        </p:txBody>
      </p:sp>
    </p:spTree>
    <p:extLst>
      <p:ext uri="{BB962C8B-B14F-4D97-AF65-F5344CB8AC3E}">
        <p14:creationId xmlns:p14="http://schemas.microsoft.com/office/powerpoint/2010/main" val="1076100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389B69-71AB-4F5C-95B4-0041901A70E5}"/>
              </a:ext>
            </a:extLst>
          </p:cNvPr>
          <p:cNvSpPr>
            <a:spLocks noGrp="1"/>
          </p:cNvSpPr>
          <p:nvPr>
            <p:ph type="title"/>
          </p:nvPr>
        </p:nvSpPr>
        <p:spPr/>
        <p:txBody>
          <a:bodyPr/>
          <a:lstStyle/>
          <a:p>
            <a:r>
              <a:rPr lang="en-US" dirty="0"/>
              <a:t>The Romance of WCAG</a:t>
            </a:r>
          </a:p>
        </p:txBody>
      </p:sp>
      <p:sp>
        <p:nvSpPr>
          <p:cNvPr id="2" name="Content Placeholder 1">
            <a:extLst>
              <a:ext uri="{FF2B5EF4-FFF2-40B4-BE49-F238E27FC236}">
                <a16:creationId xmlns:a16="http://schemas.microsoft.com/office/drawing/2014/main" id="{00605434-F8D3-41D9-932D-0D15E9626AEB}"/>
              </a:ext>
            </a:extLst>
          </p:cNvPr>
          <p:cNvSpPr>
            <a:spLocks noGrp="1"/>
          </p:cNvSpPr>
          <p:nvPr>
            <p:ph idx="1"/>
          </p:nvPr>
        </p:nvSpPr>
        <p:spPr/>
        <p:txBody>
          <a:bodyPr/>
          <a:lstStyle/>
          <a:p>
            <a:r>
              <a:rPr lang="en-US" dirty="0"/>
              <a:t>This presentation </a:t>
            </a:r>
            <a:r>
              <a:rPr lang="en-US" b="1" dirty="0"/>
              <a:t>isn’t </a:t>
            </a:r>
            <a:r>
              <a:rPr lang="en-US" dirty="0"/>
              <a:t>dating with a disability</a:t>
            </a:r>
          </a:p>
          <a:p>
            <a:r>
              <a:rPr lang="en-US" dirty="0"/>
              <a:t>Focus on the technology and accessibility</a:t>
            </a:r>
          </a:p>
          <a:p>
            <a:pPr lvl="1"/>
            <a:r>
              <a:rPr lang="en-US" dirty="0"/>
              <a:t>User case studies</a:t>
            </a:r>
          </a:p>
          <a:p>
            <a:endParaRPr lang="en-US" dirty="0"/>
          </a:p>
          <a:p>
            <a:pPr marL="109537" indent="0">
              <a:buNone/>
            </a:pPr>
            <a:endParaRPr lang="en-US" dirty="0"/>
          </a:p>
        </p:txBody>
      </p:sp>
      <p:sp>
        <p:nvSpPr>
          <p:cNvPr id="4" name="Footer Placeholder 3">
            <a:extLst>
              <a:ext uri="{FF2B5EF4-FFF2-40B4-BE49-F238E27FC236}">
                <a16:creationId xmlns:a16="http://schemas.microsoft.com/office/drawing/2014/main" id="{6FEA40CD-EA4C-4A9A-9052-21F860FD5CF8}"/>
              </a:ext>
            </a:extLst>
          </p:cNvPr>
          <p:cNvSpPr>
            <a:spLocks noGrp="1"/>
          </p:cNvSpPr>
          <p:nvPr>
            <p:ph type="ftr" sz="quarter" idx="10"/>
          </p:nvPr>
        </p:nvSpPr>
        <p:spPr/>
        <p:txBody>
          <a:bodyPr/>
          <a:lstStyle/>
          <a:p>
            <a:pPr>
              <a:defRPr/>
            </a:pPr>
            <a:r>
              <a:rPr lang="en-US"/>
              <a:t>© Accessibility Partners, 2018. Not to be reproduced without permission.</a:t>
            </a:r>
            <a:endParaRPr lang="en-US" dirty="0"/>
          </a:p>
        </p:txBody>
      </p:sp>
      <p:sp>
        <p:nvSpPr>
          <p:cNvPr id="5" name="Slide Number Placeholder 4">
            <a:extLst>
              <a:ext uri="{FF2B5EF4-FFF2-40B4-BE49-F238E27FC236}">
                <a16:creationId xmlns:a16="http://schemas.microsoft.com/office/drawing/2014/main" id="{372B481A-8083-4134-83D4-A4E6CC061475}"/>
              </a:ext>
            </a:extLst>
          </p:cNvPr>
          <p:cNvSpPr>
            <a:spLocks noGrp="1"/>
          </p:cNvSpPr>
          <p:nvPr>
            <p:ph type="sldNum" sz="quarter" idx="11"/>
          </p:nvPr>
        </p:nvSpPr>
        <p:spPr/>
        <p:txBody>
          <a:bodyPr/>
          <a:lstStyle/>
          <a:p>
            <a:pPr>
              <a:defRPr/>
            </a:pPr>
            <a:fld id="{B04C1B9F-3FB2-4293-9364-398FE43ACA5F}" type="slidenum">
              <a:rPr lang="en-US" smtClean="0"/>
              <a:pPr>
                <a:defRPr/>
              </a:pPr>
              <a:t>3</a:t>
            </a:fld>
            <a:endParaRPr lang="en-US"/>
          </a:p>
        </p:txBody>
      </p:sp>
      <p:pic>
        <p:nvPicPr>
          <p:cNvPr id="1026" name="Picture 2" descr="Keyboard with the enter key replaced by a red key that says &quot;Online Dating&quot;">
            <a:extLst>
              <a:ext uri="{FF2B5EF4-FFF2-40B4-BE49-F238E27FC236}">
                <a16:creationId xmlns:a16="http://schemas.microsoft.com/office/drawing/2014/main" id="{424BC2E5-AFD1-4CE9-9D46-C3ACA740FF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799" y="2743200"/>
            <a:ext cx="4572001" cy="3033713"/>
          </a:xfrm>
          <a:prstGeom prst="rect">
            <a:avLst/>
          </a:prstGeom>
          <a:noFill/>
          <a:ln w="47625">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292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AEB456-F745-4AED-BA9E-6FD86C0FD045}"/>
              </a:ext>
            </a:extLst>
          </p:cNvPr>
          <p:cNvSpPr>
            <a:spLocks noGrp="1"/>
          </p:cNvSpPr>
          <p:nvPr>
            <p:ph type="title"/>
          </p:nvPr>
        </p:nvSpPr>
        <p:spPr/>
        <p:txBody>
          <a:bodyPr/>
          <a:lstStyle/>
          <a:p>
            <a:r>
              <a:rPr lang="en-US" dirty="0"/>
              <a:t>Communicating with Members</a:t>
            </a:r>
          </a:p>
        </p:txBody>
      </p:sp>
      <p:pic>
        <p:nvPicPr>
          <p:cNvPr id="6" name="Picture 5" descr="Enhanced messaing screen from Tinder Online">
            <a:extLst>
              <a:ext uri="{FF2B5EF4-FFF2-40B4-BE49-F238E27FC236}">
                <a16:creationId xmlns:a16="http://schemas.microsoft.com/office/drawing/2014/main" id="{6837CA28-B30B-43D5-9647-D371714CF507}"/>
              </a:ext>
            </a:extLst>
          </p:cNvPr>
          <p:cNvPicPr>
            <a:picLocks noChangeAspect="1"/>
          </p:cNvPicPr>
          <p:nvPr/>
        </p:nvPicPr>
        <p:blipFill rotWithShape="1">
          <a:blip r:embed="rId3"/>
          <a:srcRect t="8499" r="12500" b="12111"/>
          <a:stretch/>
        </p:blipFill>
        <p:spPr>
          <a:xfrm>
            <a:off x="571500" y="1417638"/>
            <a:ext cx="8001000" cy="4081463"/>
          </a:xfrm>
          <a:prstGeom prst="rect">
            <a:avLst/>
          </a:prstGeom>
        </p:spPr>
      </p:pic>
      <p:sp>
        <p:nvSpPr>
          <p:cNvPr id="4" name="Footer Placeholder 3">
            <a:extLst>
              <a:ext uri="{FF2B5EF4-FFF2-40B4-BE49-F238E27FC236}">
                <a16:creationId xmlns:a16="http://schemas.microsoft.com/office/drawing/2014/main" id="{F7A42F56-3302-4C56-AD5B-1AAEC238ECCD}"/>
              </a:ext>
            </a:extLst>
          </p:cNvPr>
          <p:cNvSpPr>
            <a:spLocks noGrp="1"/>
          </p:cNvSpPr>
          <p:nvPr>
            <p:ph type="ftr" sz="quarter" idx="10"/>
          </p:nvPr>
        </p:nvSpPr>
        <p:spPr/>
        <p:txBody>
          <a:bodyPr/>
          <a:lstStyle/>
          <a:p>
            <a:pPr>
              <a:defRPr/>
            </a:pPr>
            <a:r>
              <a:rPr lang="en-US"/>
              <a:t>© Accessibility Partners, 2018. Not to be reproduced without permission.</a:t>
            </a:r>
            <a:endParaRPr lang="en-US" dirty="0"/>
          </a:p>
        </p:txBody>
      </p:sp>
      <p:sp>
        <p:nvSpPr>
          <p:cNvPr id="5" name="Slide Number Placeholder 4">
            <a:extLst>
              <a:ext uri="{FF2B5EF4-FFF2-40B4-BE49-F238E27FC236}">
                <a16:creationId xmlns:a16="http://schemas.microsoft.com/office/drawing/2014/main" id="{717D9CB6-9C5D-4ABE-9A35-11BC1A455B05}"/>
              </a:ext>
            </a:extLst>
          </p:cNvPr>
          <p:cNvSpPr>
            <a:spLocks noGrp="1"/>
          </p:cNvSpPr>
          <p:nvPr>
            <p:ph type="sldNum" sz="quarter" idx="11"/>
          </p:nvPr>
        </p:nvSpPr>
        <p:spPr/>
        <p:txBody>
          <a:bodyPr/>
          <a:lstStyle/>
          <a:p>
            <a:pPr>
              <a:defRPr/>
            </a:pPr>
            <a:fld id="{B04C1B9F-3FB2-4293-9364-398FE43ACA5F}" type="slidenum">
              <a:rPr lang="en-US" smtClean="0"/>
              <a:pPr>
                <a:defRPr/>
              </a:pPr>
              <a:t>30</a:t>
            </a:fld>
            <a:endParaRPr lang="en-US"/>
          </a:p>
        </p:txBody>
      </p:sp>
    </p:spTree>
    <p:extLst>
      <p:ext uri="{BB962C8B-B14F-4D97-AF65-F5344CB8AC3E}">
        <p14:creationId xmlns:p14="http://schemas.microsoft.com/office/powerpoint/2010/main" val="3461128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AE16BA-5FD3-4EC7-B825-6E47C19C1424}"/>
              </a:ext>
            </a:extLst>
          </p:cNvPr>
          <p:cNvSpPr>
            <a:spLocks noGrp="1"/>
          </p:cNvSpPr>
          <p:nvPr>
            <p:ph type="title"/>
          </p:nvPr>
        </p:nvSpPr>
        <p:spPr/>
        <p:txBody>
          <a:bodyPr/>
          <a:lstStyle/>
          <a:p>
            <a:r>
              <a:rPr lang="en-US" dirty="0"/>
              <a:t>Video Dating: Hinge and Zoosk</a:t>
            </a:r>
          </a:p>
        </p:txBody>
      </p:sp>
      <p:sp>
        <p:nvSpPr>
          <p:cNvPr id="2" name="Content Placeholder 1">
            <a:extLst>
              <a:ext uri="{FF2B5EF4-FFF2-40B4-BE49-F238E27FC236}">
                <a16:creationId xmlns:a16="http://schemas.microsoft.com/office/drawing/2014/main" id="{4D84462E-2134-48FB-A427-791C94ADD287}"/>
              </a:ext>
            </a:extLst>
          </p:cNvPr>
          <p:cNvSpPr>
            <a:spLocks noGrp="1"/>
          </p:cNvSpPr>
          <p:nvPr>
            <p:ph idx="1"/>
          </p:nvPr>
        </p:nvSpPr>
        <p:spPr/>
        <p:txBody>
          <a:bodyPr/>
          <a:lstStyle/>
          <a:p>
            <a:r>
              <a:rPr lang="en-US" dirty="0"/>
              <a:t>Now playing: YOU!</a:t>
            </a:r>
          </a:p>
          <a:p>
            <a:r>
              <a:rPr lang="en-US" dirty="0"/>
              <a:t>How accessible is your video?</a:t>
            </a:r>
          </a:p>
        </p:txBody>
      </p:sp>
      <p:sp>
        <p:nvSpPr>
          <p:cNvPr id="4" name="Footer Placeholder 3">
            <a:extLst>
              <a:ext uri="{FF2B5EF4-FFF2-40B4-BE49-F238E27FC236}">
                <a16:creationId xmlns:a16="http://schemas.microsoft.com/office/drawing/2014/main" id="{447DDED5-1F30-4A73-B9A7-301F84F87AE7}"/>
              </a:ext>
            </a:extLst>
          </p:cNvPr>
          <p:cNvSpPr>
            <a:spLocks noGrp="1"/>
          </p:cNvSpPr>
          <p:nvPr>
            <p:ph type="ftr" sz="quarter" idx="10"/>
          </p:nvPr>
        </p:nvSpPr>
        <p:spPr/>
        <p:txBody>
          <a:bodyPr/>
          <a:lstStyle/>
          <a:p>
            <a:pPr>
              <a:defRPr/>
            </a:pPr>
            <a:r>
              <a:rPr lang="en-US"/>
              <a:t>© Accessibility Partners, 2018. Not to be reproduced without permission.</a:t>
            </a:r>
            <a:endParaRPr lang="en-US" dirty="0"/>
          </a:p>
        </p:txBody>
      </p:sp>
      <p:sp>
        <p:nvSpPr>
          <p:cNvPr id="5" name="Slide Number Placeholder 4">
            <a:extLst>
              <a:ext uri="{FF2B5EF4-FFF2-40B4-BE49-F238E27FC236}">
                <a16:creationId xmlns:a16="http://schemas.microsoft.com/office/drawing/2014/main" id="{099DA592-D3BE-450E-B0E9-35139E83AF4C}"/>
              </a:ext>
            </a:extLst>
          </p:cNvPr>
          <p:cNvSpPr>
            <a:spLocks noGrp="1"/>
          </p:cNvSpPr>
          <p:nvPr>
            <p:ph type="sldNum" sz="quarter" idx="11"/>
          </p:nvPr>
        </p:nvSpPr>
        <p:spPr/>
        <p:txBody>
          <a:bodyPr/>
          <a:lstStyle/>
          <a:p>
            <a:pPr>
              <a:defRPr/>
            </a:pPr>
            <a:fld id="{B04C1B9F-3FB2-4293-9364-398FE43ACA5F}" type="slidenum">
              <a:rPr lang="en-US" smtClean="0"/>
              <a:pPr>
                <a:defRPr/>
              </a:pPr>
              <a:t>31</a:t>
            </a:fld>
            <a:endParaRPr lang="en-US"/>
          </a:p>
        </p:txBody>
      </p:sp>
      <p:pic>
        <p:nvPicPr>
          <p:cNvPr id="2050" name="Picture 2" descr="https://beta.techcrunch.com/wp-content/uploads/2017/06/hinge-video.png?w=680">
            <a:extLst>
              <a:ext uri="{FF2B5EF4-FFF2-40B4-BE49-F238E27FC236}">
                <a16:creationId xmlns:a16="http://schemas.microsoft.com/office/drawing/2014/main" id="{CF55D88C-C5D2-4206-BCFD-45DA09C0E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694454"/>
            <a:ext cx="4762500" cy="268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313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FB85E7-1261-44AC-ADC1-4C88B7F2F500}"/>
              </a:ext>
            </a:extLst>
          </p:cNvPr>
          <p:cNvSpPr>
            <a:spLocks noGrp="1"/>
          </p:cNvSpPr>
          <p:nvPr>
            <p:ph type="title"/>
          </p:nvPr>
        </p:nvSpPr>
        <p:spPr/>
        <p:txBody>
          <a:bodyPr/>
          <a:lstStyle/>
          <a:p>
            <a:r>
              <a:rPr lang="en-US" dirty="0"/>
              <a:t>Overall Findings</a:t>
            </a:r>
          </a:p>
        </p:txBody>
      </p:sp>
      <p:sp>
        <p:nvSpPr>
          <p:cNvPr id="2" name="Content Placeholder 1">
            <a:extLst>
              <a:ext uri="{FF2B5EF4-FFF2-40B4-BE49-F238E27FC236}">
                <a16:creationId xmlns:a16="http://schemas.microsoft.com/office/drawing/2014/main" id="{F7515289-EDA4-4473-804F-F55FF63B47AD}"/>
              </a:ext>
            </a:extLst>
          </p:cNvPr>
          <p:cNvSpPr>
            <a:spLocks noGrp="1"/>
          </p:cNvSpPr>
          <p:nvPr>
            <p:ph idx="1"/>
          </p:nvPr>
        </p:nvSpPr>
        <p:spPr/>
        <p:txBody>
          <a:bodyPr/>
          <a:lstStyle/>
          <a:p>
            <a:r>
              <a:rPr lang="en-US" dirty="0"/>
              <a:t>Form fields need to be labeled</a:t>
            </a:r>
          </a:p>
          <a:p>
            <a:r>
              <a:rPr lang="en-US" dirty="0"/>
              <a:t>Button accessibility could be improved</a:t>
            </a:r>
          </a:p>
          <a:p>
            <a:r>
              <a:rPr lang="en-US" dirty="0"/>
              <a:t>Workarounds for images</a:t>
            </a:r>
          </a:p>
          <a:p>
            <a:r>
              <a:rPr lang="en-US" dirty="0"/>
              <a:t>Apps may be better than sites</a:t>
            </a:r>
          </a:p>
          <a:p>
            <a:pPr lvl="1"/>
            <a:r>
              <a:rPr lang="en-US" dirty="0"/>
              <a:t>KISS: Keep it simple, stupid</a:t>
            </a:r>
          </a:p>
          <a:p>
            <a:pPr marL="109537" indent="0">
              <a:buNone/>
            </a:pPr>
            <a:endParaRPr lang="en-US" dirty="0"/>
          </a:p>
        </p:txBody>
      </p:sp>
      <p:pic>
        <p:nvPicPr>
          <p:cNvPr id="1028" name="Picture 4" descr="Red lip print">
            <a:extLst>
              <a:ext uri="{FF2B5EF4-FFF2-40B4-BE49-F238E27FC236}">
                <a16:creationId xmlns:a16="http://schemas.microsoft.com/office/drawing/2014/main" id="{985556CF-1B8B-4EF1-B033-FEB366E46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00358">
            <a:off x="5548009" y="2916437"/>
            <a:ext cx="2983986" cy="199350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8037E80A-5AA0-42C8-BFFB-45F8339AAB91}"/>
              </a:ext>
            </a:extLst>
          </p:cNvPr>
          <p:cNvSpPr>
            <a:spLocks noGrp="1"/>
          </p:cNvSpPr>
          <p:nvPr>
            <p:ph type="ftr" sz="quarter" idx="10"/>
          </p:nvPr>
        </p:nvSpPr>
        <p:spPr/>
        <p:txBody>
          <a:bodyPr/>
          <a:lstStyle/>
          <a:p>
            <a:pPr>
              <a:defRPr/>
            </a:pPr>
            <a:r>
              <a:rPr lang="en-US"/>
              <a:t>© Accessibility Partners, 2018. Not to be reproduced without permission.</a:t>
            </a:r>
            <a:endParaRPr lang="en-US" dirty="0"/>
          </a:p>
        </p:txBody>
      </p:sp>
      <p:sp>
        <p:nvSpPr>
          <p:cNvPr id="5" name="Slide Number Placeholder 4">
            <a:extLst>
              <a:ext uri="{FF2B5EF4-FFF2-40B4-BE49-F238E27FC236}">
                <a16:creationId xmlns:a16="http://schemas.microsoft.com/office/drawing/2014/main" id="{1175BC4D-331C-45E5-96BD-6573566F46B2}"/>
              </a:ext>
            </a:extLst>
          </p:cNvPr>
          <p:cNvSpPr>
            <a:spLocks noGrp="1"/>
          </p:cNvSpPr>
          <p:nvPr>
            <p:ph type="sldNum" sz="quarter" idx="11"/>
          </p:nvPr>
        </p:nvSpPr>
        <p:spPr/>
        <p:txBody>
          <a:bodyPr/>
          <a:lstStyle/>
          <a:p>
            <a:pPr>
              <a:defRPr/>
            </a:pPr>
            <a:fld id="{B04C1B9F-3FB2-4293-9364-398FE43ACA5F}" type="slidenum">
              <a:rPr lang="en-US" smtClean="0"/>
              <a:pPr>
                <a:defRPr/>
              </a:pPr>
              <a:t>32</a:t>
            </a:fld>
            <a:endParaRPr lang="en-US"/>
          </a:p>
        </p:txBody>
      </p:sp>
    </p:spTree>
    <p:extLst>
      <p:ext uri="{BB962C8B-B14F-4D97-AF65-F5344CB8AC3E}">
        <p14:creationId xmlns:p14="http://schemas.microsoft.com/office/powerpoint/2010/main" val="2341086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3E59D6-9F03-45C0-8002-B05F40E02D3D}"/>
              </a:ext>
            </a:extLst>
          </p:cNvPr>
          <p:cNvSpPr>
            <a:spLocks noGrp="1"/>
          </p:cNvSpPr>
          <p:nvPr>
            <p:ph type="title"/>
          </p:nvPr>
        </p:nvSpPr>
        <p:spPr/>
        <p:txBody>
          <a:bodyPr/>
          <a:lstStyle/>
          <a:p>
            <a:r>
              <a:rPr lang="en-US" dirty="0"/>
              <a:t>What About a Second Date?</a:t>
            </a:r>
          </a:p>
        </p:txBody>
      </p:sp>
      <p:sp>
        <p:nvSpPr>
          <p:cNvPr id="2" name="Content Placeholder 1">
            <a:extLst>
              <a:ext uri="{FF2B5EF4-FFF2-40B4-BE49-F238E27FC236}">
                <a16:creationId xmlns:a16="http://schemas.microsoft.com/office/drawing/2014/main" id="{CA5B5E29-1952-49B4-9568-D58DD847C5D5}"/>
              </a:ext>
            </a:extLst>
          </p:cNvPr>
          <p:cNvSpPr>
            <a:spLocks noGrp="1"/>
          </p:cNvSpPr>
          <p:nvPr>
            <p:ph idx="1"/>
          </p:nvPr>
        </p:nvSpPr>
        <p:spPr/>
        <p:txBody>
          <a:bodyPr/>
          <a:lstStyle/>
          <a:p>
            <a:r>
              <a:rPr lang="en-US" dirty="0"/>
              <a:t>Date on your preferred platform</a:t>
            </a:r>
          </a:p>
          <a:p>
            <a:r>
              <a:rPr lang="en-US" dirty="0"/>
              <a:t>Don’t settle for inaccessibility</a:t>
            </a:r>
          </a:p>
        </p:txBody>
      </p:sp>
      <p:sp>
        <p:nvSpPr>
          <p:cNvPr id="4" name="Footer Placeholder 3">
            <a:extLst>
              <a:ext uri="{FF2B5EF4-FFF2-40B4-BE49-F238E27FC236}">
                <a16:creationId xmlns:a16="http://schemas.microsoft.com/office/drawing/2014/main" id="{18012245-E365-4BCD-A8B8-48AD05A99E3D}"/>
              </a:ext>
            </a:extLst>
          </p:cNvPr>
          <p:cNvSpPr>
            <a:spLocks noGrp="1"/>
          </p:cNvSpPr>
          <p:nvPr>
            <p:ph type="ftr" sz="quarter" idx="10"/>
          </p:nvPr>
        </p:nvSpPr>
        <p:spPr/>
        <p:txBody>
          <a:bodyPr/>
          <a:lstStyle/>
          <a:p>
            <a:pPr>
              <a:defRPr/>
            </a:pPr>
            <a:r>
              <a:rPr lang="en-US"/>
              <a:t>© Accessibility Partners, 2018. Not to be reproduced without permission.</a:t>
            </a:r>
            <a:endParaRPr lang="en-US" dirty="0"/>
          </a:p>
        </p:txBody>
      </p:sp>
      <p:sp>
        <p:nvSpPr>
          <p:cNvPr id="5" name="Slide Number Placeholder 4">
            <a:extLst>
              <a:ext uri="{FF2B5EF4-FFF2-40B4-BE49-F238E27FC236}">
                <a16:creationId xmlns:a16="http://schemas.microsoft.com/office/drawing/2014/main" id="{CF65899A-3409-4D45-B062-E22DF64EF3E9}"/>
              </a:ext>
            </a:extLst>
          </p:cNvPr>
          <p:cNvSpPr>
            <a:spLocks noGrp="1"/>
          </p:cNvSpPr>
          <p:nvPr>
            <p:ph type="sldNum" sz="quarter" idx="11"/>
          </p:nvPr>
        </p:nvSpPr>
        <p:spPr/>
        <p:txBody>
          <a:bodyPr/>
          <a:lstStyle/>
          <a:p>
            <a:pPr>
              <a:defRPr/>
            </a:pPr>
            <a:fld id="{B04C1B9F-3FB2-4293-9364-398FE43ACA5F}" type="slidenum">
              <a:rPr lang="en-US" smtClean="0"/>
              <a:pPr>
                <a:defRPr/>
              </a:pPr>
              <a:t>33</a:t>
            </a:fld>
            <a:endParaRPr lang="en-US"/>
          </a:p>
        </p:txBody>
      </p:sp>
      <p:pic>
        <p:nvPicPr>
          <p:cNvPr id="6" name="Picture 5" descr="Tinder Support form, where Sharon is writing in about unlabeled buttons">
            <a:extLst>
              <a:ext uri="{FF2B5EF4-FFF2-40B4-BE49-F238E27FC236}">
                <a16:creationId xmlns:a16="http://schemas.microsoft.com/office/drawing/2014/main" id="{F4A92400-D3E4-4C27-87BA-A600AF1A0FAE}"/>
              </a:ext>
            </a:extLst>
          </p:cNvPr>
          <p:cNvPicPr>
            <a:picLocks noChangeAspect="1"/>
          </p:cNvPicPr>
          <p:nvPr/>
        </p:nvPicPr>
        <p:blipFill rotWithShape="1">
          <a:blip r:embed="rId3"/>
          <a:srcRect t="10877" r="10000" b="12944"/>
          <a:stretch/>
        </p:blipFill>
        <p:spPr>
          <a:xfrm>
            <a:off x="1543050" y="3072861"/>
            <a:ext cx="6057899" cy="2882878"/>
          </a:xfrm>
          <a:prstGeom prst="rect">
            <a:avLst/>
          </a:prstGeom>
        </p:spPr>
      </p:pic>
    </p:spTree>
    <p:extLst>
      <p:ext uri="{BB962C8B-B14F-4D97-AF65-F5344CB8AC3E}">
        <p14:creationId xmlns:p14="http://schemas.microsoft.com/office/powerpoint/2010/main" val="3822262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400" y="94821"/>
            <a:ext cx="9169400" cy="1143000"/>
          </a:xfrm>
        </p:spPr>
        <p:txBody>
          <a:bodyPr/>
          <a:lstStyle/>
          <a:p>
            <a:pPr algn="ctr"/>
            <a:r>
              <a:rPr lang="en-US" dirty="0"/>
              <a:t>Contact Information</a:t>
            </a:r>
          </a:p>
        </p:txBody>
      </p:sp>
      <p:sp>
        <p:nvSpPr>
          <p:cNvPr id="3" name="Content Placeholder 2"/>
          <p:cNvSpPr>
            <a:spLocks noGrp="1"/>
          </p:cNvSpPr>
          <p:nvPr>
            <p:ph sz="half" idx="4294967295"/>
          </p:nvPr>
        </p:nvSpPr>
        <p:spPr>
          <a:xfrm>
            <a:off x="330200" y="1237821"/>
            <a:ext cx="8458200" cy="4525963"/>
          </a:xfrm>
        </p:spPr>
        <p:txBody>
          <a:bodyPr/>
          <a:lstStyle/>
          <a:p>
            <a:pPr marL="0" indent="0" algn="ctr">
              <a:buNone/>
            </a:pPr>
            <a:r>
              <a:rPr lang="en-US" b="1" dirty="0"/>
              <a:t>Dana Marlowe:</a:t>
            </a:r>
            <a:br>
              <a:rPr lang="en-US" b="1" dirty="0"/>
            </a:br>
            <a:r>
              <a:rPr lang="en-US" dirty="0"/>
              <a:t>DMarlowe@AccessibilityPartners.com</a:t>
            </a:r>
            <a:br>
              <a:rPr lang="en-US" dirty="0"/>
            </a:br>
            <a:endParaRPr lang="en-US" b="1" dirty="0"/>
          </a:p>
          <a:p>
            <a:pPr marL="0" indent="0" algn="ctr">
              <a:buNone/>
            </a:pPr>
            <a:r>
              <a:rPr lang="en-US" b="1" dirty="0"/>
              <a:t>Sharon Rosenblatt: </a:t>
            </a:r>
            <a:r>
              <a:rPr lang="en-US" dirty="0"/>
              <a:t>SRosenblatt@AccessibilityPartners.com</a:t>
            </a:r>
            <a:br>
              <a:rPr lang="en-US" dirty="0"/>
            </a:br>
            <a:endParaRPr lang="en-US" dirty="0"/>
          </a:p>
          <a:p>
            <a:pPr marL="0" indent="0" algn="ctr">
              <a:buNone/>
            </a:pPr>
            <a:r>
              <a:rPr lang="en-US" b="1" dirty="0"/>
              <a:t>www.AccessibilityPartners.com</a:t>
            </a:r>
            <a:br>
              <a:rPr lang="en-US" b="1" dirty="0"/>
            </a:br>
            <a:r>
              <a:rPr lang="en-US" b="1" dirty="0"/>
              <a:t>301-717-7177</a:t>
            </a:r>
            <a:endParaRPr lang="en-US" dirty="0"/>
          </a:p>
          <a:p>
            <a:pPr lvl="1" algn="ctr"/>
            <a:r>
              <a:rPr lang="en-US" dirty="0"/>
              <a:t>www.facebook.com/AccessibilityPartners</a:t>
            </a:r>
          </a:p>
          <a:p>
            <a:pPr lvl="1" algn="ctr"/>
            <a:endParaRPr lang="en-US" dirty="0"/>
          </a:p>
          <a:p>
            <a:pPr lvl="1" algn="ctr"/>
            <a:r>
              <a:rPr lang="en-US" dirty="0"/>
              <a:t>@Access_Partners</a:t>
            </a:r>
            <a:br>
              <a:rPr lang="en-US" dirty="0"/>
            </a:br>
            <a:endParaRPr lang="en-US" dirty="0"/>
          </a:p>
          <a:p>
            <a:pPr marL="0" indent="0" algn="ctr">
              <a:buNone/>
            </a:pPr>
            <a:endParaRPr lang="en-US" dirty="0"/>
          </a:p>
          <a:p>
            <a:pPr marL="0" indent="0" algn="ctr">
              <a:buNone/>
            </a:pPr>
            <a:endParaRPr lang="en-US" dirty="0"/>
          </a:p>
        </p:txBody>
      </p:sp>
      <p:sp>
        <p:nvSpPr>
          <p:cNvPr id="4" name="Footer Placeholder 3"/>
          <p:cNvSpPr>
            <a:spLocks noGrp="1"/>
          </p:cNvSpPr>
          <p:nvPr>
            <p:ph type="ftr" sz="quarter" idx="11"/>
          </p:nvPr>
        </p:nvSpPr>
        <p:spPr/>
        <p:txBody>
          <a:bodyPr/>
          <a:lstStyle/>
          <a:p>
            <a:r>
              <a:rPr lang="en-US"/>
              <a:t>© Accessibility Partners, 2018. Not to be reproduced without permission.</a:t>
            </a:r>
            <a:endParaRPr lang="en-US" dirty="0"/>
          </a:p>
        </p:txBody>
      </p:sp>
      <p:sp>
        <p:nvSpPr>
          <p:cNvPr id="5" name="Slide Number Placeholder 4"/>
          <p:cNvSpPr>
            <a:spLocks noGrp="1"/>
          </p:cNvSpPr>
          <p:nvPr>
            <p:ph type="sldNum" sz="quarter" idx="12"/>
          </p:nvPr>
        </p:nvSpPr>
        <p:spPr/>
        <p:txBody>
          <a:bodyPr/>
          <a:lstStyle/>
          <a:p>
            <a:pPr>
              <a:defRPr/>
            </a:pPr>
            <a:fld id="{F3E80A29-0854-4C60-82CF-96F9DB8EA8F7}" type="slidenum">
              <a:rPr lang="en-US" smtClean="0"/>
              <a:pPr>
                <a:defRPr/>
              </a:pPr>
              <a:t>34</a:t>
            </a:fld>
            <a:endParaRPr lang="en-US"/>
          </a:p>
        </p:txBody>
      </p:sp>
      <p:pic>
        <p:nvPicPr>
          <p:cNvPr id="6148" name="Picture 4" descr="Twitte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3178" y="5296757"/>
            <a:ext cx="646843" cy="64684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Facebook logo&#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4495800"/>
            <a:ext cx="572357" cy="57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198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7892" y="1295400"/>
            <a:ext cx="8229600" cy="4221162"/>
          </a:xfrm>
        </p:spPr>
        <p:txBody>
          <a:bodyPr/>
          <a:lstStyle/>
          <a:p>
            <a:r>
              <a:rPr lang="en-US" sz="1800" dirty="0">
                <a:hlinkClick r:id="rId3"/>
              </a:rPr>
              <a:t>Pew Research Center: 5 facts about online dating</a:t>
            </a:r>
            <a:endParaRPr lang="en-US" sz="1800" dirty="0"/>
          </a:p>
          <a:p>
            <a:r>
              <a:rPr lang="en-US" sz="1800" dirty="0">
                <a:hlinkClick r:id="rId4"/>
              </a:rPr>
              <a:t>eHarmony: Online Dating Statistics</a:t>
            </a:r>
            <a:endParaRPr lang="en-US" sz="1800" dirty="0"/>
          </a:p>
          <a:p>
            <a:r>
              <a:rPr lang="en-US" sz="1800" dirty="0">
                <a:hlinkClick r:id="rId5"/>
              </a:rPr>
              <a:t>Huffington Post: The History of Online Dating From 1695 to Now</a:t>
            </a:r>
            <a:endParaRPr lang="en-US" sz="1800" dirty="0"/>
          </a:p>
          <a:p>
            <a:r>
              <a:rPr lang="en-US" sz="1800" dirty="0">
                <a:hlinkClick r:id="rId6"/>
              </a:rPr>
              <a:t>Wired Magazine: Online Dating </a:t>
            </a:r>
            <a:endParaRPr lang="en-US" sz="1800" dirty="0"/>
          </a:p>
          <a:p>
            <a:r>
              <a:rPr lang="en-US" sz="1800" dirty="0">
                <a:hlinkClick r:id="rId7"/>
              </a:rPr>
              <a:t>CNBC with Consumer Reports: Online Dating Reports</a:t>
            </a:r>
            <a:endParaRPr lang="en-US" sz="1800" dirty="0"/>
          </a:p>
          <a:p>
            <a:r>
              <a:rPr lang="en-US" sz="1800" dirty="0">
                <a:hlinkClick r:id="rId8"/>
              </a:rPr>
              <a:t>Business Insider: RANKED: America's most popular dating apps from best to worst</a:t>
            </a:r>
            <a:endParaRPr lang="en-US" sz="1800" dirty="0"/>
          </a:p>
          <a:p>
            <a:r>
              <a:rPr lang="en-US" sz="1800" dirty="0">
                <a:hlinkClick r:id="rId9"/>
              </a:rPr>
              <a:t>eBiz MBA: Top 15 Most Popular Dating Websites</a:t>
            </a:r>
            <a:endParaRPr lang="en-US" sz="1800" dirty="0"/>
          </a:p>
          <a:p>
            <a:r>
              <a:rPr lang="en-US" sz="1800" dirty="0">
                <a:hlinkClick r:id="rId10"/>
              </a:rPr>
              <a:t>New York Times: Dating with a Disability</a:t>
            </a:r>
            <a:endParaRPr lang="en-US" sz="1800" dirty="0"/>
          </a:p>
          <a:p>
            <a:r>
              <a:rPr lang="en-US" sz="1800" dirty="0">
                <a:hlinkClick r:id="rId11"/>
              </a:rPr>
              <a:t>VisionAware: Blind Dating: Looking for Love in the Digital Age</a:t>
            </a:r>
            <a:endParaRPr lang="en-US" sz="1800" dirty="0"/>
          </a:p>
          <a:p>
            <a:r>
              <a:rPr lang="en-US" sz="1800" dirty="0">
                <a:hlinkClick r:id="rId12"/>
              </a:rPr>
              <a:t>Blind Date Documentary</a:t>
            </a:r>
            <a:endParaRPr lang="en-US" sz="1800" dirty="0"/>
          </a:p>
          <a:p>
            <a:r>
              <a:rPr lang="en-US" sz="1800" dirty="0">
                <a:hlinkClick r:id="rId13"/>
              </a:rPr>
              <a:t>Dating Apps are Embracing Video</a:t>
            </a:r>
            <a:endParaRPr lang="en-US" sz="1800" dirty="0"/>
          </a:p>
        </p:txBody>
      </p:sp>
      <p:sp>
        <p:nvSpPr>
          <p:cNvPr id="4" name="Title 3"/>
          <p:cNvSpPr>
            <a:spLocks noGrp="1"/>
          </p:cNvSpPr>
          <p:nvPr>
            <p:ph type="title"/>
          </p:nvPr>
        </p:nvSpPr>
        <p:spPr/>
        <p:txBody>
          <a:bodyPr/>
          <a:lstStyle/>
          <a:p>
            <a:r>
              <a:rPr lang="en-US" dirty="0"/>
              <a:t>Resources</a:t>
            </a:r>
          </a:p>
        </p:txBody>
      </p:sp>
      <p:sp>
        <p:nvSpPr>
          <p:cNvPr id="2" name="Footer Placeholder 1"/>
          <p:cNvSpPr>
            <a:spLocks noGrp="1"/>
          </p:cNvSpPr>
          <p:nvPr>
            <p:ph type="ftr" sz="quarter" idx="10"/>
          </p:nvPr>
        </p:nvSpPr>
        <p:spPr/>
        <p:txBody>
          <a:bodyPr/>
          <a:lstStyle/>
          <a:p>
            <a:pPr>
              <a:defRPr/>
            </a:pPr>
            <a:r>
              <a:rPr lang="en-US"/>
              <a:t>© Accessibility Partners, 2018. Not to be reproduced without permission.</a:t>
            </a:r>
          </a:p>
        </p:txBody>
      </p:sp>
      <p:sp>
        <p:nvSpPr>
          <p:cNvPr id="3" name="Slide Number Placeholder 2"/>
          <p:cNvSpPr>
            <a:spLocks noGrp="1"/>
          </p:cNvSpPr>
          <p:nvPr>
            <p:ph type="sldNum" sz="quarter" idx="11"/>
          </p:nvPr>
        </p:nvSpPr>
        <p:spPr/>
        <p:txBody>
          <a:bodyPr/>
          <a:lstStyle/>
          <a:p>
            <a:pPr>
              <a:defRPr/>
            </a:pPr>
            <a:fld id="{F3E80A29-0854-4C60-82CF-96F9DB8EA8F7}" type="slidenum">
              <a:rPr lang="en-US" smtClean="0"/>
              <a:pPr>
                <a:defRPr/>
              </a:pPr>
              <a:t>35</a:t>
            </a:fld>
            <a:endParaRPr lang="en-US"/>
          </a:p>
        </p:txBody>
      </p:sp>
    </p:spTree>
    <p:extLst>
      <p:ext uri="{BB962C8B-B14F-4D97-AF65-F5344CB8AC3E}">
        <p14:creationId xmlns:p14="http://schemas.microsoft.com/office/powerpoint/2010/main" val="149907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E58091-0144-4201-95A0-321851628929}"/>
              </a:ext>
            </a:extLst>
          </p:cNvPr>
          <p:cNvSpPr>
            <a:spLocks noGrp="1"/>
          </p:cNvSpPr>
          <p:nvPr>
            <p:ph type="title"/>
          </p:nvPr>
        </p:nvSpPr>
        <p:spPr/>
        <p:txBody>
          <a:bodyPr/>
          <a:lstStyle/>
          <a:p>
            <a:r>
              <a:rPr lang="en-US" dirty="0"/>
              <a:t>The Dating Game</a:t>
            </a:r>
          </a:p>
        </p:txBody>
      </p:sp>
      <p:sp>
        <p:nvSpPr>
          <p:cNvPr id="2" name="Content Placeholder 1">
            <a:extLst>
              <a:ext uri="{FF2B5EF4-FFF2-40B4-BE49-F238E27FC236}">
                <a16:creationId xmlns:a16="http://schemas.microsoft.com/office/drawing/2014/main" id="{6596D5AA-48FD-48E5-9AE6-45C5C6DACC33}"/>
              </a:ext>
            </a:extLst>
          </p:cNvPr>
          <p:cNvSpPr>
            <a:spLocks noGrp="1"/>
          </p:cNvSpPr>
          <p:nvPr>
            <p:ph idx="1"/>
          </p:nvPr>
        </p:nvSpPr>
        <p:spPr/>
        <p:txBody>
          <a:bodyPr/>
          <a:lstStyle/>
          <a:p>
            <a:r>
              <a:rPr lang="en-US" dirty="0"/>
              <a:t>History of online dating</a:t>
            </a:r>
          </a:p>
          <a:p>
            <a:r>
              <a:rPr lang="en-US" dirty="0"/>
              <a:t>What are people using?</a:t>
            </a:r>
          </a:p>
          <a:p>
            <a:r>
              <a:rPr lang="en-US" dirty="0"/>
              <a:t>The accessibility of dating apps and sites</a:t>
            </a:r>
          </a:p>
          <a:p>
            <a:r>
              <a:rPr lang="en-US" dirty="0"/>
              <a:t>The morning after: feedback from users</a:t>
            </a:r>
          </a:p>
          <a:p>
            <a:endParaRPr lang="en-US" dirty="0"/>
          </a:p>
        </p:txBody>
      </p:sp>
      <p:sp>
        <p:nvSpPr>
          <p:cNvPr id="4" name="Footer Placeholder 3">
            <a:extLst>
              <a:ext uri="{FF2B5EF4-FFF2-40B4-BE49-F238E27FC236}">
                <a16:creationId xmlns:a16="http://schemas.microsoft.com/office/drawing/2014/main" id="{95D3B2D3-CED8-4C84-B2FF-21093106A4A3}"/>
              </a:ext>
            </a:extLst>
          </p:cNvPr>
          <p:cNvSpPr>
            <a:spLocks noGrp="1"/>
          </p:cNvSpPr>
          <p:nvPr>
            <p:ph type="ftr" sz="quarter" idx="10"/>
          </p:nvPr>
        </p:nvSpPr>
        <p:spPr/>
        <p:txBody>
          <a:bodyPr/>
          <a:lstStyle/>
          <a:p>
            <a:pPr>
              <a:defRPr/>
            </a:pPr>
            <a:r>
              <a:rPr lang="en-US"/>
              <a:t>© Accessibility Partners, 2018. Not to be reproduced without permission.</a:t>
            </a:r>
            <a:endParaRPr lang="en-US" dirty="0"/>
          </a:p>
        </p:txBody>
      </p:sp>
      <p:sp>
        <p:nvSpPr>
          <p:cNvPr id="5" name="Slide Number Placeholder 4">
            <a:extLst>
              <a:ext uri="{FF2B5EF4-FFF2-40B4-BE49-F238E27FC236}">
                <a16:creationId xmlns:a16="http://schemas.microsoft.com/office/drawing/2014/main" id="{13D31E3D-07AB-4CF7-BDAE-450EB06AE66A}"/>
              </a:ext>
            </a:extLst>
          </p:cNvPr>
          <p:cNvSpPr>
            <a:spLocks noGrp="1"/>
          </p:cNvSpPr>
          <p:nvPr>
            <p:ph type="sldNum" sz="quarter" idx="11"/>
          </p:nvPr>
        </p:nvSpPr>
        <p:spPr/>
        <p:txBody>
          <a:bodyPr/>
          <a:lstStyle/>
          <a:p>
            <a:pPr>
              <a:defRPr/>
            </a:pPr>
            <a:fld id="{B04C1B9F-3FB2-4293-9364-398FE43ACA5F}" type="slidenum">
              <a:rPr lang="en-US" smtClean="0"/>
              <a:pPr>
                <a:defRPr/>
              </a:pPr>
              <a:t>4</a:t>
            </a:fld>
            <a:endParaRPr lang="en-US"/>
          </a:p>
        </p:txBody>
      </p:sp>
      <p:sp>
        <p:nvSpPr>
          <p:cNvPr id="6" name="Heart 5" descr="&quot;&quot;">
            <a:extLst>
              <a:ext uri="{FF2B5EF4-FFF2-40B4-BE49-F238E27FC236}">
                <a16:creationId xmlns:a16="http://schemas.microsoft.com/office/drawing/2014/main" id="{04035162-F9C5-4DE8-BB4E-5D8159BE9652}"/>
              </a:ext>
            </a:extLst>
          </p:cNvPr>
          <p:cNvSpPr/>
          <p:nvPr/>
        </p:nvSpPr>
        <p:spPr>
          <a:xfrm>
            <a:off x="5918200" y="3429000"/>
            <a:ext cx="1905000" cy="1524000"/>
          </a:xfrm>
          <a:prstGeom prst="hear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art 6" descr="&quot;&quot;">
            <a:extLst>
              <a:ext uri="{FF2B5EF4-FFF2-40B4-BE49-F238E27FC236}">
                <a16:creationId xmlns:a16="http://schemas.microsoft.com/office/drawing/2014/main" id="{B104A73D-FD03-443D-859A-63B95C19642D}"/>
              </a:ext>
            </a:extLst>
          </p:cNvPr>
          <p:cNvSpPr/>
          <p:nvPr/>
        </p:nvSpPr>
        <p:spPr>
          <a:xfrm>
            <a:off x="1371600" y="4239419"/>
            <a:ext cx="1905000" cy="1524000"/>
          </a:xfrm>
          <a:prstGeom prst="hear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descr="&quot;&quot;">
            <a:extLst>
              <a:ext uri="{FF2B5EF4-FFF2-40B4-BE49-F238E27FC236}">
                <a16:creationId xmlns:a16="http://schemas.microsoft.com/office/drawing/2014/main" id="{0C59898C-AAD9-4AA8-A4C6-C894E1DBAE3B}"/>
              </a:ext>
            </a:extLst>
          </p:cNvPr>
          <p:cNvCxnSpPr/>
          <p:nvPr/>
        </p:nvCxnSpPr>
        <p:spPr>
          <a:xfrm flipV="1">
            <a:off x="3276600" y="4419600"/>
            <a:ext cx="2641600" cy="581819"/>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596847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BC5E24-F99A-4047-9C4E-362631E27983}"/>
              </a:ext>
            </a:extLst>
          </p:cNvPr>
          <p:cNvSpPr>
            <a:spLocks noGrp="1"/>
          </p:cNvSpPr>
          <p:nvPr>
            <p:ph type="title"/>
          </p:nvPr>
        </p:nvSpPr>
        <p:spPr/>
        <p:txBody>
          <a:bodyPr/>
          <a:lstStyle/>
          <a:p>
            <a:r>
              <a:rPr lang="en-US" dirty="0"/>
              <a:t>The Journey Begins:</a:t>
            </a:r>
          </a:p>
        </p:txBody>
      </p:sp>
      <p:sp>
        <p:nvSpPr>
          <p:cNvPr id="2" name="Content Placeholder 1">
            <a:extLst>
              <a:ext uri="{FF2B5EF4-FFF2-40B4-BE49-F238E27FC236}">
                <a16:creationId xmlns:a16="http://schemas.microsoft.com/office/drawing/2014/main" id="{8B77C701-57B3-404A-AC3D-BA4C7E154DFD}"/>
              </a:ext>
            </a:extLst>
          </p:cNvPr>
          <p:cNvSpPr>
            <a:spLocks noGrp="1"/>
          </p:cNvSpPr>
          <p:nvPr>
            <p:ph idx="1"/>
          </p:nvPr>
        </p:nvSpPr>
        <p:spPr/>
        <p:txBody>
          <a:bodyPr/>
          <a:lstStyle/>
          <a:p>
            <a:r>
              <a:rPr lang="en-US" dirty="0"/>
              <a:t>1959: IBM 650 and punch card questionnaire</a:t>
            </a:r>
          </a:p>
          <a:p>
            <a:r>
              <a:rPr lang="en-US" dirty="0"/>
              <a:t>1965: Operation Match</a:t>
            </a:r>
          </a:p>
          <a:p>
            <a:endParaRPr lang="en-US" dirty="0"/>
          </a:p>
          <a:p>
            <a:endParaRPr lang="en-US" dirty="0"/>
          </a:p>
        </p:txBody>
      </p:sp>
      <p:sp>
        <p:nvSpPr>
          <p:cNvPr id="4" name="Footer Placeholder 3">
            <a:extLst>
              <a:ext uri="{FF2B5EF4-FFF2-40B4-BE49-F238E27FC236}">
                <a16:creationId xmlns:a16="http://schemas.microsoft.com/office/drawing/2014/main" id="{FFD9F9B3-E2BD-4432-9991-95185BE1F39C}"/>
              </a:ext>
            </a:extLst>
          </p:cNvPr>
          <p:cNvSpPr>
            <a:spLocks noGrp="1"/>
          </p:cNvSpPr>
          <p:nvPr>
            <p:ph type="ftr" sz="quarter" idx="10"/>
          </p:nvPr>
        </p:nvSpPr>
        <p:spPr/>
        <p:txBody>
          <a:bodyPr/>
          <a:lstStyle/>
          <a:p>
            <a:pPr>
              <a:defRPr/>
            </a:pPr>
            <a:r>
              <a:rPr lang="en-US"/>
              <a:t>© Accessibility Partners, 2018. Not to be reproduced without permission.</a:t>
            </a:r>
            <a:endParaRPr lang="en-US" dirty="0"/>
          </a:p>
        </p:txBody>
      </p:sp>
      <p:sp>
        <p:nvSpPr>
          <p:cNvPr id="5" name="Slide Number Placeholder 4">
            <a:extLst>
              <a:ext uri="{FF2B5EF4-FFF2-40B4-BE49-F238E27FC236}">
                <a16:creationId xmlns:a16="http://schemas.microsoft.com/office/drawing/2014/main" id="{EEA6E14C-BC8F-431F-844B-BA9A251D5B08}"/>
              </a:ext>
            </a:extLst>
          </p:cNvPr>
          <p:cNvSpPr>
            <a:spLocks noGrp="1"/>
          </p:cNvSpPr>
          <p:nvPr>
            <p:ph type="sldNum" sz="quarter" idx="11"/>
          </p:nvPr>
        </p:nvSpPr>
        <p:spPr/>
        <p:txBody>
          <a:bodyPr/>
          <a:lstStyle/>
          <a:p>
            <a:pPr>
              <a:defRPr/>
            </a:pPr>
            <a:fld id="{B04C1B9F-3FB2-4293-9364-398FE43ACA5F}" type="slidenum">
              <a:rPr lang="en-US" smtClean="0"/>
              <a:pPr>
                <a:defRPr/>
              </a:pPr>
              <a:t>5</a:t>
            </a:fld>
            <a:endParaRPr lang="en-US"/>
          </a:p>
        </p:txBody>
      </p:sp>
      <p:pic>
        <p:nvPicPr>
          <p:cNvPr id="1026" name="Picture 2" descr="old IBM from the 1960s mainframe">
            <a:extLst>
              <a:ext uri="{FF2B5EF4-FFF2-40B4-BE49-F238E27FC236}">
                <a16:creationId xmlns:a16="http://schemas.microsoft.com/office/drawing/2014/main" id="{94E6BD89-8509-440A-8E3E-8AD0524648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94" t="13342" r="20288" b="10547"/>
          <a:stretch/>
        </p:blipFill>
        <p:spPr bwMode="auto">
          <a:xfrm>
            <a:off x="1214184" y="2563934"/>
            <a:ext cx="6715631" cy="3443166"/>
          </a:xfrm>
          <a:prstGeom prst="rect">
            <a:avLst/>
          </a:prstGeom>
          <a:noFill/>
          <a:ln w="381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557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C2D7F0-8E2A-42FE-8BCB-346B8EFE9FE3}"/>
              </a:ext>
            </a:extLst>
          </p:cNvPr>
          <p:cNvSpPr>
            <a:spLocks noGrp="1"/>
          </p:cNvSpPr>
          <p:nvPr>
            <p:ph type="title"/>
          </p:nvPr>
        </p:nvSpPr>
        <p:spPr/>
        <p:txBody>
          <a:bodyPr/>
          <a:lstStyle/>
          <a:p>
            <a:r>
              <a:rPr lang="en-US" dirty="0"/>
              <a:t>Love in Your Inbox</a:t>
            </a:r>
          </a:p>
        </p:txBody>
      </p:sp>
      <p:sp>
        <p:nvSpPr>
          <p:cNvPr id="2" name="Content Placeholder 1">
            <a:extLst>
              <a:ext uri="{FF2B5EF4-FFF2-40B4-BE49-F238E27FC236}">
                <a16:creationId xmlns:a16="http://schemas.microsoft.com/office/drawing/2014/main" id="{C78C3C16-C0BE-4418-A115-9DD0415CE835}"/>
              </a:ext>
            </a:extLst>
          </p:cNvPr>
          <p:cNvSpPr>
            <a:spLocks noGrp="1"/>
          </p:cNvSpPr>
          <p:nvPr>
            <p:ph idx="1"/>
          </p:nvPr>
        </p:nvSpPr>
        <p:spPr>
          <a:xfrm>
            <a:off x="457200" y="2182728"/>
            <a:ext cx="8229600" cy="4525962"/>
          </a:xfrm>
        </p:spPr>
        <p:txBody>
          <a:bodyPr/>
          <a:lstStyle/>
          <a:p>
            <a:r>
              <a:rPr lang="en-US" dirty="0"/>
              <a:t>1990s: modern Internet</a:t>
            </a:r>
          </a:p>
          <a:p>
            <a:r>
              <a:rPr lang="en-US" dirty="0"/>
              <a:t>Instant messaging</a:t>
            </a:r>
          </a:p>
          <a:p>
            <a:pPr lvl="1"/>
            <a:r>
              <a:rPr lang="en-US" dirty="0"/>
              <a:t>AOL, ICQ</a:t>
            </a:r>
          </a:p>
          <a:p>
            <a:r>
              <a:rPr lang="en-US" dirty="0"/>
              <a:t>1998: </a:t>
            </a:r>
            <a:r>
              <a:rPr lang="en-US" i="1" dirty="0"/>
              <a:t>You’ve Got Mail</a:t>
            </a:r>
          </a:p>
          <a:p>
            <a:endParaRPr lang="en-US" dirty="0"/>
          </a:p>
        </p:txBody>
      </p:sp>
      <p:sp>
        <p:nvSpPr>
          <p:cNvPr id="4" name="Footer Placeholder 3">
            <a:extLst>
              <a:ext uri="{FF2B5EF4-FFF2-40B4-BE49-F238E27FC236}">
                <a16:creationId xmlns:a16="http://schemas.microsoft.com/office/drawing/2014/main" id="{2FF7138A-821D-4073-857A-7CD184E20460}"/>
              </a:ext>
            </a:extLst>
          </p:cNvPr>
          <p:cNvSpPr>
            <a:spLocks noGrp="1"/>
          </p:cNvSpPr>
          <p:nvPr>
            <p:ph type="ftr" sz="quarter" idx="10"/>
          </p:nvPr>
        </p:nvSpPr>
        <p:spPr/>
        <p:txBody>
          <a:bodyPr/>
          <a:lstStyle/>
          <a:p>
            <a:pPr>
              <a:defRPr/>
            </a:pPr>
            <a:r>
              <a:rPr lang="en-US"/>
              <a:t>© Accessibility Partners, 2018. Not to be reproduced without permission.</a:t>
            </a:r>
            <a:endParaRPr lang="en-US" dirty="0"/>
          </a:p>
        </p:txBody>
      </p:sp>
      <p:sp>
        <p:nvSpPr>
          <p:cNvPr id="5" name="Slide Number Placeholder 4">
            <a:extLst>
              <a:ext uri="{FF2B5EF4-FFF2-40B4-BE49-F238E27FC236}">
                <a16:creationId xmlns:a16="http://schemas.microsoft.com/office/drawing/2014/main" id="{22CCC4C8-F8A8-4E9D-B334-155DDE443E50}"/>
              </a:ext>
            </a:extLst>
          </p:cNvPr>
          <p:cNvSpPr>
            <a:spLocks noGrp="1"/>
          </p:cNvSpPr>
          <p:nvPr>
            <p:ph type="sldNum" sz="quarter" idx="11"/>
          </p:nvPr>
        </p:nvSpPr>
        <p:spPr/>
        <p:txBody>
          <a:bodyPr/>
          <a:lstStyle/>
          <a:p>
            <a:pPr>
              <a:defRPr/>
            </a:pPr>
            <a:fld id="{B04C1B9F-3FB2-4293-9364-398FE43ACA5F}" type="slidenum">
              <a:rPr lang="en-US" smtClean="0"/>
              <a:pPr>
                <a:defRPr/>
              </a:pPr>
              <a:t>6</a:t>
            </a:fld>
            <a:endParaRPr lang="en-US"/>
          </a:p>
        </p:txBody>
      </p:sp>
      <p:pic>
        <p:nvPicPr>
          <p:cNvPr id="6" name="Picture 5" descr="Video poster for &quot;You've Got Mail&quot;, with Tom Hans and Meg Ryan">
            <a:extLst>
              <a:ext uri="{FF2B5EF4-FFF2-40B4-BE49-F238E27FC236}">
                <a16:creationId xmlns:a16="http://schemas.microsoft.com/office/drawing/2014/main" id="{6D7BA8F9-362F-439E-89C3-727CE8437F08}"/>
              </a:ext>
            </a:extLst>
          </p:cNvPr>
          <p:cNvPicPr>
            <a:picLocks noChangeAspect="1"/>
          </p:cNvPicPr>
          <p:nvPr/>
        </p:nvPicPr>
        <p:blipFill>
          <a:blip r:embed="rId3"/>
          <a:stretch>
            <a:fillRect/>
          </a:stretch>
        </p:blipFill>
        <p:spPr>
          <a:xfrm>
            <a:off x="5908589" y="833781"/>
            <a:ext cx="2667000" cy="4872404"/>
          </a:xfrm>
          <a:prstGeom prst="rect">
            <a:avLst/>
          </a:prstGeom>
          <a:ln w="38100">
            <a:solidFill>
              <a:schemeClr val="tx1"/>
            </a:solidFill>
          </a:ln>
        </p:spPr>
      </p:pic>
    </p:spTree>
    <p:extLst>
      <p:ext uri="{BB962C8B-B14F-4D97-AF65-F5344CB8AC3E}">
        <p14:creationId xmlns:p14="http://schemas.microsoft.com/office/powerpoint/2010/main" val="3122255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C9C6C1-B0CE-4D74-85FA-B36360F87D86}"/>
              </a:ext>
            </a:extLst>
          </p:cNvPr>
          <p:cNvSpPr>
            <a:spLocks noGrp="1"/>
          </p:cNvSpPr>
          <p:nvPr>
            <p:ph idx="1"/>
          </p:nvPr>
        </p:nvSpPr>
        <p:spPr>
          <a:xfrm>
            <a:off x="0" y="4114800"/>
            <a:ext cx="9144000" cy="1676400"/>
          </a:xfrm>
        </p:spPr>
        <p:txBody>
          <a:bodyPr/>
          <a:lstStyle/>
          <a:p>
            <a:pPr marL="109537" indent="0" algn="ctr">
              <a:buNone/>
            </a:pPr>
            <a:r>
              <a:rPr lang="en-US" sz="2400" dirty="0"/>
              <a:t>"Twenty years from now, the idea that someone looking for love won't look for it online will be silly, akin to skipping the card catalog to instead wander the stacks because the right books are found only by accident.“</a:t>
            </a:r>
          </a:p>
          <a:p>
            <a:pPr marL="109537" indent="0" algn="r">
              <a:buNone/>
            </a:pPr>
            <a:r>
              <a:rPr lang="en-US" sz="2400" dirty="0"/>
              <a:t>  </a:t>
            </a:r>
            <a:br>
              <a:rPr lang="en-US" sz="2400" dirty="0"/>
            </a:br>
            <a:r>
              <a:rPr lang="en-US" sz="2400" dirty="0"/>
              <a:t>	</a:t>
            </a:r>
            <a:r>
              <a:rPr lang="en-US" sz="1800" dirty="0"/>
              <a:t>(</a:t>
            </a:r>
            <a:r>
              <a:rPr lang="en-US" sz="1800" i="1" dirty="0"/>
              <a:t>Wired Magazine</a:t>
            </a:r>
            <a:r>
              <a:rPr lang="en-US" sz="1800" dirty="0"/>
              <a:t>, 2002)</a:t>
            </a:r>
          </a:p>
        </p:txBody>
      </p:sp>
      <p:sp>
        <p:nvSpPr>
          <p:cNvPr id="4" name="Footer Placeholder 3">
            <a:extLst>
              <a:ext uri="{FF2B5EF4-FFF2-40B4-BE49-F238E27FC236}">
                <a16:creationId xmlns:a16="http://schemas.microsoft.com/office/drawing/2014/main" id="{4FA5460F-7B23-4E09-BEA3-B5A2A55FD647}"/>
              </a:ext>
            </a:extLst>
          </p:cNvPr>
          <p:cNvSpPr>
            <a:spLocks noGrp="1"/>
          </p:cNvSpPr>
          <p:nvPr>
            <p:ph type="ftr" sz="quarter" idx="10"/>
          </p:nvPr>
        </p:nvSpPr>
        <p:spPr/>
        <p:txBody>
          <a:bodyPr/>
          <a:lstStyle/>
          <a:p>
            <a:pPr>
              <a:defRPr/>
            </a:pPr>
            <a:r>
              <a:rPr lang="en-US"/>
              <a:t>© Accessibility Partners, 2018. Not to be reproduced without permission.</a:t>
            </a:r>
            <a:endParaRPr lang="en-US" dirty="0"/>
          </a:p>
        </p:txBody>
      </p:sp>
      <p:sp>
        <p:nvSpPr>
          <p:cNvPr id="5" name="Slide Number Placeholder 4">
            <a:extLst>
              <a:ext uri="{FF2B5EF4-FFF2-40B4-BE49-F238E27FC236}">
                <a16:creationId xmlns:a16="http://schemas.microsoft.com/office/drawing/2014/main" id="{21ACF437-29D6-4FCE-AC1B-299F0DF67397}"/>
              </a:ext>
            </a:extLst>
          </p:cNvPr>
          <p:cNvSpPr>
            <a:spLocks noGrp="1"/>
          </p:cNvSpPr>
          <p:nvPr>
            <p:ph type="sldNum" sz="quarter" idx="11"/>
          </p:nvPr>
        </p:nvSpPr>
        <p:spPr/>
        <p:txBody>
          <a:bodyPr/>
          <a:lstStyle/>
          <a:p>
            <a:pPr>
              <a:defRPr/>
            </a:pPr>
            <a:fld id="{B04C1B9F-3FB2-4293-9364-398FE43ACA5F}" type="slidenum">
              <a:rPr lang="en-US" smtClean="0"/>
              <a:pPr>
                <a:defRPr/>
              </a:pPr>
              <a:t>7</a:t>
            </a:fld>
            <a:endParaRPr lang="en-US"/>
          </a:p>
        </p:txBody>
      </p:sp>
      <p:pic>
        <p:nvPicPr>
          <p:cNvPr id="2052" name="Picture 4" descr="Binary code of zeroes and ones on a black background and with a red heart for decoration">
            <a:extLst>
              <a:ext uri="{FF2B5EF4-FFF2-40B4-BE49-F238E27FC236}">
                <a16:creationId xmlns:a16="http://schemas.microsoft.com/office/drawing/2014/main" id="{D0C731E3-BAF7-4753-AB6D-8142CCFF6A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7"/>
            <a:ext cx="9144000" cy="3928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967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C7B1AF-307F-4055-A274-2574F8DC7561}"/>
              </a:ext>
            </a:extLst>
          </p:cNvPr>
          <p:cNvSpPr>
            <a:spLocks noGrp="1"/>
          </p:cNvSpPr>
          <p:nvPr>
            <p:ph type="title"/>
          </p:nvPr>
        </p:nvSpPr>
        <p:spPr/>
        <p:txBody>
          <a:bodyPr/>
          <a:lstStyle/>
          <a:p>
            <a:r>
              <a:rPr lang="en-US" dirty="0"/>
              <a:t>Dating in the New Millennium </a:t>
            </a:r>
          </a:p>
        </p:txBody>
      </p:sp>
      <p:sp>
        <p:nvSpPr>
          <p:cNvPr id="2" name="Content Placeholder 1">
            <a:extLst>
              <a:ext uri="{FF2B5EF4-FFF2-40B4-BE49-F238E27FC236}">
                <a16:creationId xmlns:a16="http://schemas.microsoft.com/office/drawing/2014/main" id="{DE64549B-C134-4CCC-9E65-0963F6801CA7}"/>
              </a:ext>
            </a:extLst>
          </p:cNvPr>
          <p:cNvSpPr>
            <a:spLocks noGrp="1"/>
          </p:cNvSpPr>
          <p:nvPr>
            <p:ph idx="1"/>
          </p:nvPr>
        </p:nvSpPr>
        <p:spPr/>
        <p:txBody>
          <a:bodyPr/>
          <a:lstStyle/>
          <a:p>
            <a:r>
              <a:rPr lang="en-US" dirty="0"/>
              <a:t>2003: Skype changes everything</a:t>
            </a:r>
          </a:p>
          <a:p>
            <a:r>
              <a:rPr lang="en-US" dirty="0"/>
              <a:t>2004: Social media </a:t>
            </a:r>
            <a:r>
              <a:rPr lang="en-US" b="1" u="sng" dirty="0"/>
              <a:t>really </a:t>
            </a:r>
            <a:r>
              <a:rPr lang="en-US" dirty="0"/>
              <a:t>changes everything</a:t>
            </a:r>
          </a:p>
          <a:p>
            <a:r>
              <a:rPr lang="en-US" dirty="0"/>
              <a:t>2007: Abundance of mobile devices</a:t>
            </a:r>
          </a:p>
          <a:p>
            <a:r>
              <a:rPr lang="en-US" dirty="0"/>
              <a:t>2012: Location-based apps</a:t>
            </a:r>
          </a:p>
        </p:txBody>
      </p:sp>
      <p:sp>
        <p:nvSpPr>
          <p:cNvPr id="4" name="Footer Placeholder 3">
            <a:extLst>
              <a:ext uri="{FF2B5EF4-FFF2-40B4-BE49-F238E27FC236}">
                <a16:creationId xmlns:a16="http://schemas.microsoft.com/office/drawing/2014/main" id="{17674D2E-E343-4A5A-B561-1DB9B1B2C5B3}"/>
              </a:ext>
            </a:extLst>
          </p:cNvPr>
          <p:cNvSpPr>
            <a:spLocks noGrp="1"/>
          </p:cNvSpPr>
          <p:nvPr>
            <p:ph type="ftr" sz="quarter" idx="10"/>
          </p:nvPr>
        </p:nvSpPr>
        <p:spPr/>
        <p:txBody>
          <a:bodyPr/>
          <a:lstStyle/>
          <a:p>
            <a:pPr>
              <a:defRPr/>
            </a:pPr>
            <a:r>
              <a:rPr lang="en-US"/>
              <a:t>© Accessibility Partners, 2018. Not to be reproduced without permission.</a:t>
            </a:r>
            <a:endParaRPr lang="en-US" dirty="0"/>
          </a:p>
        </p:txBody>
      </p:sp>
      <p:sp>
        <p:nvSpPr>
          <p:cNvPr id="5" name="Slide Number Placeholder 4">
            <a:extLst>
              <a:ext uri="{FF2B5EF4-FFF2-40B4-BE49-F238E27FC236}">
                <a16:creationId xmlns:a16="http://schemas.microsoft.com/office/drawing/2014/main" id="{1AAB897A-DC95-47A9-A1DF-55DB89B1535F}"/>
              </a:ext>
            </a:extLst>
          </p:cNvPr>
          <p:cNvSpPr>
            <a:spLocks noGrp="1"/>
          </p:cNvSpPr>
          <p:nvPr>
            <p:ph type="sldNum" sz="quarter" idx="11"/>
          </p:nvPr>
        </p:nvSpPr>
        <p:spPr/>
        <p:txBody>
          <a:bodyPr/>
          <a:lstStyle/>
          <a:p>
            <a:pPr>
              <a:defRPr/>
            </a:pPr>
            <a:fld id="{B04C1B9F-3FB2-4293-9364-398FE43ACA5F}" type="slidenum">
              <a:rPr lang="en-US" smtClean="0"/>
              <a:pPr>
                <a:defRPr/>
              </a:pPr>
              <a:t>8</a:t>
            </a:fld>
            <a:endParaRPr lang="en-US"/>
          </a:p>
        </p:txBody>
      </p:sp>
      <p:pic>
        <p:nvPicPr>
          <p:cNvPr id="3074" name="Picture 2" descr="Tow hands holding smartphones near eachother with red and pink hearts coming out of them">
            <a:extLst>
              <a:ext uri="{FF2B5EF4-FFF2-40B4-BE49-F238E27FC236}">
                <a16:creationId xmlns:a16="http://schemas.microsoft.com/office/drawing/2014/main" id="{E84BE51C-9BA7-46D6-9E20-60711F77A2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00926"/>
            <a:ext cx="9144000" cy="2103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623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23C707-D799-46D5-A8B8-990B07BC79E5}"/>
              </a:ext>
            </a:extLst>
          </p:cNvPr>
          <p:cNvSpPr>
            <a:spLocks noGrp="1"/>
          </p:cNvSpPr>
          <p:nvPr>
            <p:ph type="title"/>
          </p:nvPr>
        </p:nvSpPr>
        <p:spPr/>
        <p:txBody>
          <a:bodyPr>
            <a:normAutofit fontScale="90000"/>
          </a:bodyPr>
          <a:lstStyle/>
          <a:p>
            <a:r>
              <a:rPr lang="en-US" dirty="0"/>
              <a:t>Online Dating: The Scene Today</a:t>
            </a:r>
          </a:p>
        </p:txBody>
      </p:sp>
      <p:sp>
        <p:nvSpPr>
          <p:cNvPr id="2" name="Content Placeholder 1">
            <a:extLst>
              <a:ext uri="{FF2B5EF4-FFF2-40B4-BE49-F238E27FC236}">
                <a16:creationId xmlns:a16="http://schemas.microsoft.com/office/drawing/2014/main" id="{735946E4-00F3-46BB-9CD7-DC668DED5E74}"/>
              </a:ext>
            </a:extLst>
          </p:cNvPr>
          <p:cNvSpPr>
            <a:spLocks noGrp="1"/>
          </p:cNvSpPr>
          <p:nvPr>
            <p:ph idx="1"/>
          </p:nvPr>
        </p:nvSpPr>
        <p:spPr/>
        <p:txBody>
          <a:bodyPr/>
          <a:lstStyle/>
          <a:p>
            <a:r>
              <a:rPr lang="en-US" dirty="0"/>
              <a:t>Popular Websites: Free=best value</a:t>
            </a:r>
          </a:p>
          <a:p>
            <a:pPr lvl="1"/>
            <a:r>
              <a:rPr lang="en-US" dirty="0"/>
              <a:t>OkCupid</a:t>
            </a:r>
          </a:p>
          <a:p>
            <a:pPr lvl="1"/>
            <a:r>
              <a:rPr lang="en-US" dirty="0"/>
              <a:t>Tinder</a:t>
            </a:r>
          </a:p>
          <a:p>
            <a:pPr lvl="1"/>
            <a:r>
              <a:rPr lang="en-US" dirty="0"/>
              <a:t>Grindr</a:t>
            </a:r>
          </a:p>
          <a:p>
            <a:r>
              <a:rPr lang="en-US" dirty="0"/>
              <a:t>Less popular:</a:t>
            </a:r>
          </a:p>
          <a:p>
            <a:pPr lvl="1"/>
            <a:r>
              <a:rPr lang="en-US" dirty="0"/>
              <a:t>Match</a:t>
            </a:r>
          </a:p>
          <a:p>
            <a:pPr lvl="1"/>
            <a:r>
              <a:rPr lang="en-US" dirty="0"/>
              <a:t>eHarmony</a:t>
            </a:r>
          </a:p>
          <a:p>
            <a:r>
              <a:rPr lang="en-US" dirty="0"/>
              <a:t>More than 50% of single people have a profile</a:t>
            </a:r>
          </a:p>
          <a:p>
            <a:r>
              <a:rPr lang="en-US" dirty="0"/>
              <a:t>40% dated someone they met online</a:t>
            </a:r>
          </a:p>
          <a:p>
            <a:pPr lvl="1"/>
            <a:r>
              <a:rPr lang="en-US" dirty="0"/>
              <a:t>25% met a first date through a friend</a:t>
            </a:r>
          </a:p>
          <a:p>
            <a:endParaRPr lang="en-US" dirty="0"/>
          </a:p>
        </p:txBody>
      </p:sp>
      <p:sp>
        <p:nvSpPr>
          <p:cNvPr id="4" name="Footer Placeholder 3">
            <a:extLst>
              <a:ext uri="{FF2B5EF4-FFF2-40B4-BE49-F238E27FC236}">
                <a16:creationId xmlns:a16="http://schemas.microsoft.com/office/drawing/2014/main" id="{E2810EA1-792C-4BFE-A2CA-6AC055B3C8D1}"/>
              </a:ext>
            </a:extLst>
          </p:cNvPr>
          <p:cNvSpPr>
            <a:spLocks noGrp="1"/>
          </p:cNvSpPr>
          <p:nvPr>
            <p:ph type="ftr" sz="quarter" idx="10"/>
          </p:nvPr>
        </p:nvSpPr>
        <p:spPr/>
        <p:txBody>
          <a:bodyPr/>
          <a:lstStyle/>
          <a:p>
            <a:pPr>
              <a:defRPr/>
            </a:pPr>
            <a:r>
              <a:rPr lang="en-US"/>
              <a:t>© Accessibility Partners, 2018. Not to be reproduced without permission.</a:t>
            </a:r>
            <a:endParaRPr lang="en-US" dirty="0"/>
          </a:p>
        </p:txBody>
      </p:sp>
      <p:sp>
        <p:nvSpPr>
          <p:cNvPr id="5" name="Slide Number Placeholder 4">
            <a:extLst>
              <a:ext uri="{FF2B5EF4-FFF2-40B4-BE49-F238E27FC236}">
                <a16:creationId xmlns:a16="http://schemas.microsoft.com/office/drawing/2014/main" id="{4A49209B-C456-4239-98A1-312E543D682F}"/>
              </a:ext>
            </a:extLst>
          </p:cNvPr>
          <p:cNvSpPr>
            <a:spLocks noGrp="1"/>
          </p:cNvSpPr>
          <p:nvPr>
            <p:ph type="sldNum" sz="quarter" idx="11"/>
          </p:nvPr>
        </p:nvSpPr>
        <p:spPr/>
        <p:txBody>
          <a:bodyPr/>
          <a:lstStyle/>
          <a:p>
            <a:pPr>
              <a:defRPr/>
            </a:pPr>
            <a:fld id="{B04C1B9F-3FB2-4293-9364-398FE43ACA5F}" type="slidenum">
              <a:rPr lang="en-US" smtClean="0"/>
              <a:pPr>
                <a:defRPr/>
              </a:pPr>
              <a:t>9</a:t>
            </a:fld>
            <a:endParaRPr lang="en-US"/>
          </a:p>
        </p:txBody>
      </p:sp>
    </p:spTree>
    <p:extLst>
      <p:ext uri="{BB962C8B-B14F-4D97-AF65-F5344CB8AC3E}">
        <p14:creationId xmlns:p14="http://schemas.microsoft.com/office/powerpoint/2010/main" val="42876937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39639D"/>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12084</TotalTime>
  <Words>1057</Words>
  <Application>Microsoft Office PowerPoint</Application>
  <PresentationFormat>On-screen Show (4:3)</PresentationFormat>
  <Paragraphs>223</Paragraphs>
  <Slides>35</Slides>
  <Notes>35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Lucida Sans Unicode</vt:lpstr>
      <vt:lpstr>Verdana</vt:lpstr>
      <vt:lpstr>Wingdings 2</vt:lpstr>
      <vt:lpstr>Wingdings 3</vt:lpstr>
      <vt:lpstr>Concourse</vt:lpstr>
      <vt:lpstr>Swipe Right for Accessibility in Online Dating  Dana Marlowe Sharon Rosenblatt Accessibility Partners  March 21, 2018</vt:lpstr>
      <vt:lpstr>Connecting in the Digital Age</vt:lpstr>
      <vt:lpstr>The Romance of WCAG</vt:lpstr>
      <vt:lpstr>The Dating Game</vt:lpstr>
      <vt:lpstr>The Journey Begins:</vt:lpstr>
      <vt:lpstr>Love in Your Inbox</vt:lpstr>
      <vt:lpstr>PowerPoint Presentation</vt:lpstr>
      <vt:lpstr>Dating in the New Millennium </vt:lpstr>
      <vt:lpstr>Online Dating: The Scene Today</vt:lpstr>
      <vt:lpstr>Most Popular Dating Apps</vt:lpstr>
      <vt:lpstr>Most Popular Dating Sites</vt:lpstr>
      <vt:lpstr>Different Strokes for Different Folks</vt:lpstr>
      <vt:lpstr>Online Dating with a Disability</vt:lpstr>
      <vt:lpstr>Blind Date: Documentary</vt:lpstr>
      <vt:lpstr>First Date? First Audit!</vt:lpstr>
      <vt:lpstr>No Alternatives for Visual Content</vt:lpstr>
      <vt:lpstr>Graphical Links—Not Labeled</vt:lpstr>
      <vt:lpstr>Disabled Passions: No Alt Text</vt:lpstr>
      <vt:lpstr>One Solution: Substance</vt:lpstr>
      <vt:lpstr>Captioning Images</vt:lpstr>
      <vt:lpstr>Issues with Profile: Buttons</vt:lpstr>
      <vt:lpstr>MisMATCHed</vt:lpstr>
      <vt:lpstr>Form Fields: A Deal Breaker</vt:lpstr>
      <vt:lpstr>Visual Focus: OK Cupid</vt:lpstr>
      <vt:lpstr>Making a Profile</vt:lpstr>
      <vt:lpstr>We’re Just Not Clicking…</vt:lpstr>
      <vt:lpstr>No Timeouts on Dating!</vt:lpstr>
      <vt:lpstr>Swiping for a Connection</vt:lpstr>
      <vt:lpstr>Desktop Equivalent</vt:lpstr>
      <vt:lpstr>Communicating with Members</vt:lpstr>
      <vt:lpstr>Video Dating: Hinge and Zoosk</vt:lpstr>
      <vt:lpstr>Overall Findings</vt:lpstr>
      <vt:lpstr>What About a Second Date?</vt:lpstr>
      <vt:lpstr>Contact Information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an Accessible PowerPoint Presentation</dc:title>
  <dc:creator>Sharon Rosenblatt</dc:creator>
  <cp:lastModifiedBy>Sharon Rosenblatt</cp:lastModifiedBy>
  <cp:revision>424</cp:revision>
  <cp:lastPrinted>2018-03-19T17:47:57Z</cp:lastPrinted>
  <dcterms:created xsi:type="dcterms:W3CDTF">2010-12-22T15:58:33Z</dcterms:created>
  <dcterms:modified xsi:type="dcterms:W3CDTF">2018-03-21T22:44:22Z</dcterms:modified>
</cp:coreProperties>
</file>